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60" r:id="rId2"/>
    <p:sldId id="441" r:id="rId3"/>
    <p:sldId id="443" r:id="rId4"/>
    <p:sldId id="446" r:id="rId5"/>
    <p:sldId id="323" r:id="rId6"/>
    <p:sldId id="32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C"/>
    <a:srgbClr val="0563C1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2" autoAdjust="0"/>
    <p:restoredTop sz="86145" autoAdjust="0"/>
  </p:normalViewPr>
  <p:slideViewPr>
    <p:cSldViewPr snapToGrid="0">
      <p:cViewPr varScale="1">
        <p:scale>
          <a:sx n="92" d="100"/>
          <a:sy n="92" d="100"/>
        </p:scale>
        <p:origin x="1608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17505-D8FF-43EB-9EAB-D94066647042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617D2-4EA7-4555-8961-BD1E0B75400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28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Explain</a:t>
            </a:r>
            <a:r>
              <a:rPr lang="it-IT" dirty="0"/>
              <a:t>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tension</a:t>
            </a:r>
            <a:r>
              <a:rPr lang="it-IT" dirty="0"/>
              <a:t> builds up.  </a:t>
            </a:r>
            <a:r>
              <a:rPr lang="it-IT" dirty="0" err="1"/>
              <a:t>Tension</a:t>
            </a:r>
            <a:r>
              <a:rPr lang="it-IT" dirty="0"/>
              <a:t> </a:t>
            </a:r>
            <a:r>
              <a:rPr lang="it-IT" dirty="0" err="1"/>
              <a:t>produced</a:t>
            </a:r>
            <a:r>
              <a:rPr lang="it-IT" dirty="0"/>
              <a:t> by single </a:t>
            </a:r>
            <a:r>
              <a:rPr lang="it-IT" dirty="0" err="1"/>
              <a:t>sarcomeres</a:t>
            </a:r>
            <a:r>
              <a:rPr lang="it-IT" dirty="0"/>
              <a:t> sums up, </a:t>
            </a:r>
            <a:r>
              <a:rPr lang="it-IT" dirty="0" err="1"/>
              <a:t>until</a:t>
            </a:r>
            <a:r>
              <a:rPr lang="it-IT" dirty="0"/>
              <a:t> the </a:t>
            </a:r>
            <a:r>
              <a:rPr lang="it-IT" dirty="0" err="1"/>
              <a:t>ealier</a:t>
            </a:r>
            <a:r>
              <a:rPr lang="it-IT" dirty="0"/>
              <a:t> </a:t>
            </a:r>
            <a:r>
              <a:rPr lang="it-IT" dirty="0" err="1"/>
              <a:t>active</a:t>
            </a:r>
            <a:r>
              <a:rPr lang="it-IT" dirty="0"/>
              <a:t> </a:t>
            </a:r>
            <a:r>
              <a:rPr lang="it-IT" dirty="0" err="1"/>
              <a:t>sarcomere</a:t>
            </a:r>
            <a:r>
              <a:rPr lang="it-IT" dirty="0"/>
              <a:t> </a:t>
            </a:r>
            <a:r>
              <a:rPr lang="it-IT" dirty="0" err="1"/>
              <a:t>relaxes</a:t>
            </a:r>
            <a:r>
              <a:rPr lang="it-IT" dirty="0"/>
              <a:t> (Ca++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sent</a:t>
            </a:r>
            <a:r>
              <a:rPr lang="it-IT" dirty="0"/>
              <a:t> back to </a:t>
            </a:r>
            <a:r>
              <a:rPr lang="it-IT" dirty="0" err="1"/>
              <a:t>reticulum</a:t>
            </a:r>
            <a:r>
              <a:rPr lang="it-IT" dirty="0"/>
              <a:t>).</a:t>
            </a:r>
          </a:p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responso to a single </a:t>
            </a:r>
            <a:r>
              <a:rPr lang="it-IT" dirty="0" err="1"/>
              <a:t>stimulus</a:t>
            </a:r>
            <a:r>
              <a:rPr lang="it-IT" dirty="0"/>
              <a:t>, </a:t>
            </a:r>
            <a:r>
              <a:rPr lang="it-IT" dirty="0" err="1"/>
              <a:t>pre</a:t>
            </a:r>
            <a:r>
              <a:rPr lang="it-IT" dirty="0"/>
              <a:t> </a:t>
            </a:r>
            <a:r>
              <a:rPr lang="it-IT" dirty="0" err="1"/>
              <a:t>synaptic</a:t>
            </a:r>
            <a:r>
              <a:rPr lang="it-IT" dirty="0"/>
              <a:t> </a:t>
            </a:r>
            <a:r>
              <a:rPr lang="it-IT" dirty="0" err="1"/>
              <a:t>excitation</a:t>
            </a:r>
            <a:r>
              <a:rPr lang="it-IT" dirty="0"/>
              <a:t> for a single </a:t>
            </a:r>
            <a:r>
              <a:rPr lang="it-IT" dirty="0" err="1"/>
              <a:t>motor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617D2-4EA7-4555-8961-BD1E0B75400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08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As</a:t>
            </a:r>
            <a:r>
              <a:rPr lang="it-IT" dirty="0"/>
              <a:t> for the </a:t>
            </a:r>
            <a:r>
              <a:rPr lang="it-IT" dirty="0" err="1"/>
              <a:t>previous</a:t>
            </a:r>
            <a:r>
              <a:rPr lang="it-IT" dirty="0"/>
              <a:t> side.  Here </a:t>
            </a:r>
            <a:r>
              <a:rPr lang="it-IT" dirty="0" err="1"/>
              <a:t>though</a:t>
            </a:r>
            <a:r>
              <a:rPr lang="it-IT" dirty="0"/>
              <a:t> consecutive </a:t>
            </a:r>
            <a:r>
              <a:rPr lang="it-IT" dirty="0" err="1"/>
              <a:t>stimuli</a:t>
            </a:r>
            <a:r>
              <a:rPr lang="it-IT" dirty="0"/>
              <a:t> are </a:t>
            </a:r>
            <a:r>
              <a:rPr lang="it-IT" dirty="0" err="1"/>
              <a:t>delivered</a:t>
            </a:r>
            <a:r>
              <a:rPr lang="it-IT" dirty="0"/>
              <a:t> with an </a:t>
            </a:r>
            <a:r>
              <a:rPr lang="it-IT" dirty="0" err="1"/>
              <a:t>interval</a:t>
            </a:r>
            <a:r>
              <a:rPr lang="it-IT" dirty="0"/>
              <a:t> </a:t>
            </a:r>
            <a:r>
              <a:rPr lang="it-IT" dirty="0" err="1"/>
              <a:t>sufficiently</a:t>
            </a:r>
            <a:r>
              <a:rPr lang="it-IT" dirty="0"/>
              <a:t> large to do </a:t>
            </a:r>
            <a:r>
              <a:rPr lang="it-IT" dirty="0" err="1"/>
              <a:t>not</a:t>
            </a:r>
            <a:r>
              <a:rPr lang="it-IT" dirty="0"/>
              <a:t> produce the fusion of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twitches</a:t>
            </a:r>
            <a:r>
              <a:rPr lang="it-IT" dirty="0"/>
              <a:t> (some </a:t>
            </a:r>
            <a:r>
              <a:rPr lang="it-IT" dirty="0" err="1"/>
              <a:t>sarcomeres</a:t>
            </a:r>
            <a:r>
              <a:rPr lang="it-IT" dirty="0"/>
              <a:t> relax)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617D2-4EA7-4555-8961-BD1E0B75400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47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As</a:t>
            </a:r>
            <a:r>
              <a:rPr lang="it-IT" dirty="0"/>
              <a:t> for the </a:t>
            </a:r>
            <a:r>
              <a:rPr lang="it-IT" dirty="0" err="1"/>
              <a:t>previous</a:t>
            </a:r>
            <a:r>
              <a:rPr lang="it-IT" dirty="0"/>
              <a:t> slide </a:t>
            </a:r>
            <a:r>
              <a:rPr lang="it-IT" dirty="0" err="1"/>
              <a:t>but</a:t>
            </a:r>
            <a:r>
              <a:rPr lang="it-IT" dirty="0"/>
              <a:t> for a </a:t>
            </a:r>
            <a:r>
              <a:rPr lang="it-IT" dirty="0" err="1"/>
              <a:t>fused</a:t>
            </a:r>
            <a:r>
              <a:rPr lang="it-IT" dirty="0"/>
              <a:t> </a:t>
            </a:r>
            <a:r>
              <a:rPr lang="it-IT" dirty="0" err="1"/>
              <a:t>tetanus</a:t>
            </a:r>
            <a:r>
              <a:rPr lang="it-IT" dirty="0"/>
              <a:t>.  Self </a:t>
            </a:r>
            <a:r>
              <a:rPr lang="it-IT" dirty="0" err="1"/>
              <a:t>explicative</a:t>
            </a:r>
            <a:r>
              <a:rPr lang="it-IT" dirty="0"/>
              <a:t>.</a:t>
            </a:r>
            <a:endParaRPr lang="en-GB" dirty="0"/>
          </a:p>
          <a:p>
            <a:r>
              <a:rPr lang="en-GB" dirty="0" err="1"/>
              <a:t>Uo</a:t>
            </a:r>
            <a:r>
              <a:rPr lang="en-GB" dirty="0"/>
              <a:t> here it should be clear that the interval between stimuli dictates how much force is produced, for the same active unit.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617D2-4EA7-4555-8961-BD1E0B75400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584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Force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the </a:t>
            </a:r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units</a:t>
            </a:r>
            <a:r>
              <a:rPr lang="it-IT" dirty="0"/>
              <a:t> </a:t>
            </a:r>
            <a:r>
              <a:rPr lang="it-IT" dirty="0" err="1"/>
              <a:t>recruited</a:t>
            </a:r>
            <a:r>
              <a:rPr lang="it-IT" dirty="0"/>
              <a:t>.</a:t>
            </a:r>
          </a:p>
          <a:p>
            <a:r>
              <a:rPr lang="it-IT" dirty="0"/>
              <a:t>Make </a:t>
            </a:r>
            <a:r>
              <a:rPr lang="it-IT" dirty="0" err="1"/>
              <a:t>reflections</a:t>
            </a:r>
            <a:r>
              <a:rPr lang="it-IT" dirty="0"/>
              <a:t> </a:t>
            </a:r>
            <a:r>
              <a:rPr lang="it-IT" dirty="0" err="1"/>
              <a:t>here</a:t>
            </a:r>
            <a:r>
              <a:rPr lang="it-IT" dirty="0"/>
              <a:t> on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much</a:t>
            </a:r>
            <a:r>
              <a:rPr lang="it-IT" dirty="0"/>
              <a:t> force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units</a:t>
            </a:r>
            <a:r>
              <a:rPr lang="it-IT" dirty="0"/>
              <a:t> are </a:t>
            </a:r>
            <a:r>
              <a:rPr lang="it-IT" dirty="0" err="1"/>
              <a:t>recruited</a:t>
            </a:r>
            <a:r>
              <a:rPr lang="it-IT" dirty="0"/>
              <a:t>.  </a:t>
            </a:r>
            <a:r>
              <a:rPr lang="it-IT" dirty="0" err="1"/>
              <a:t>Comment</a:t>
            </a:r>
            <a:r>
              <a:rPr lang="it-IT" dirty="0"/>
              <a:t> on the </a:t>
            </a:r>
            <a:r>
              <a:rPr lang="it-IT" dirty="0" err="1"/>
              <a:t>innervation</a:t>
            </a:r>
            <a:r>
              <a:rPr lang="it-IT" dirty="0"/>
              <a:t> ratio and </a:t>
            </a:r>
            <a:r>
              <a:rPr lang="it-IT" dirty="0" err="1"/>
              <a:t>give</a:t>
            </a:r>
            <a:r>
              <a:rPr lang="it-IT" dirty="0"/>
              <a:t> </a:t>
            </a:r>
            <a:r>
              <a:rPr lang="it-IT" dirty="0" err="1"/>
              <a:t>examples</a:t>
            </a:r>
            <a:r>
              <a:rPr lang="it-IT" dirty="0"/>
              <a:t>; e.g. </a:t>
            </a:r>
            <a:r>
              <a:rPr lang="it-IT" dirty="0" err="1"/>
              <a:t>leg</a:t>
            </a:r>
            <a:r>
              <a:rPr lang="it-IT" dirty="0"/>
              <a:t> and hand muscles.  </a:t>
            </a:r>
            <a:r>
              <a:rPr lang="it-IT" dirty="0" err="1"/>
              <a:t>Innervation</a:t>
            </a:r>
            <a:r>
              <a:rPr lang="it-IT" dirty="0"/>
              <a:t> ratio </a:t>
            </a:r>
            <a:r>
              <a:rPr lang="it-IT" dirty="0" err="1"/>
              <a:t>is</a:t>
            </a:r>
            <a:r>
              <a:rPr lang="it-IT" dirty="0"/>
              <a:t> small in the hand, </a:t>
            </a:r>
            <a:r>
              <a:rPr lang="it-IT" dirty="0" err="1"/>
              <a:t>otherwise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be </a:t>
            </a:r>
            <a:r>
              <a:rPr lang="it-IT" dirty="0" err="1"/>
              <a:t>possible</a:t>
            </a:r>
            <a:r>
              <a:rPr lang="it-IT" dirty="0"/>
              <a:t> to </a:t>
            </a:r>
            <a:r>
              <a:rPr lang="it-IT" dirty="0" err="1"/>
              <a:t>hold</a:t>
            </a:r>
            <a:r>
              <a:rPr lang="it-IT" dirty="0"/>
              <a:t> an </a:t>
            </a:r>
            <a:r>
              <a:rPr lang="it-IT" dirty="0" err="1"/>
              <a:t>egg</a:t>
            </a:r>
            <a:r>
              <a:rPr lang="it-IT" dirty="0"/>
              <a:t> </a:t>
            </a:r>
            <a:r>
              <a:rPr lang="it-IT" dirty="0" err="1"/>
              <a:t>without</a:t>
            </a:r>
            <a:r>
              <a:rPr lang="it-IT" dirty="0"/>
              <a:t> breaking </a:t>
            </a:r>
            <a:r>
              <a:rPr lang="it-IT" dirty="0" err="1"/>
              <a:t>it</a:t>
            </a:r>
            <a:r>
              <a:rPr lang="it-IT" dirty="0"/>
              <a:t> and </a:t>
            </a:r>
            <a:r>
              <a:rPr lang="it-IT" dirty="0" err="1"/>
              <a:t>using</a:t>
            </a:r>
            <a:r>
              <a:rPr lang="it-IT" dirty="0"/>
              <a:t> a </a:t>
            </a:r>
            <a:r>
              <a:rPr lang="it-IT" dirty="0" err="1"/>
              <a:t>hammer</a:t>
            </a:r>
            <a:r>
              <a:rPr lang="it-IT" dirty="0"/>
              <a:t> with the </a:t>
            </a:r>
            <a:r>
              <a:rPr lang="it-IT" dirty="0" err="1"/>
              <a:t>same</a:t>
            </a:r>
            <a:r>
              <a:rPr lang="it-IT" dirty="0"/>
              <a:t> hand.</a:t>
            </a:r>
          </a:p>
          <a:p>
            <a:r>
              <a:rPr lang="it-IT" dirty="0" err="1"/>
              <a:t>Ultimately</a:t>
            </a:r>
            <a:r>
              <a:rPr lang="it-IT" dirty="0"/>
              <a:t>, the </a:t>
            </a:r>
            <a:r>
              <a:rPr lang="it-IT" dirty="0" err="1"/>
              <a:t>increase</a:t>
            </a:r>
            <a:r>
              <a:rPr lang="it-IT" dirty="0"/>
              <a:t> in force with the recruitment of </a:t>
            </a:r>
            <a:r>
              <a:rPr lang="it-IT" dirty="0" err="1"/>
              <a:t>units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on the </a:t>
            </a:r>
            <a:r>
              <a:rPr lang="it-IT" dirty="0" err="1"/>
              <a:t>innervation</a:t>
            </a:r>
            <a:r>
              <a:rPr lang="it-IT" dirty="0"/>
              <a:t> ratio.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617D2-4EA7-4555-8961-BD1E0B75400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082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dirty="0"/>
              <a:t>In a simply dumbell curl, load moment decreases as movement progresses from 90 to ca 150° elbow flexion.  Muscle moment consequently decreases (supposing a </a:t>
            </a:r>
            <a:r>
              <a:rPr lang="pt-BR" dirty="0" err="1"/>
              <a:t>constant</a:t>
            </a:r>
            <a:r>
              <a:rPr lang="pt-BR" dirty="0"/>
              <a:t>, </a:t>
            </a:r>
            <a:r>
              <a:rPr lang="pt-BR" dirty="0" err="1"/>
              <a:t>contraction</a:t>
            </a:r>
            <a:r>
              <a:rPr lang="pt-BR" dirty="0"/>
              <a:t> </a:t>
            </a:r>
            <a:r>
              <a:rPr lang="pt-BR" dirty="0" err="1"/>
              <a:t>speed</a:t>
            </a:r>
            <a:r>
              <a:rPr lang="pt-BR" dirty="0"/>
              <a:t>).</a:t>
            </a:r>
          </a:p>
          <a:p>
            <a:r>
              <a:rPr lang="pt-BR" dirty="0"/>
              <a:t>There are however </a:t>
            </a:r>
            <a:r>
              <a:rPr lang="pt-BR" dirty="0" err="1"/>
              <a:t>other</a:t>
            </a:r>
            <a:r>
              <a:rPr lang="pt-BR" dirty="0"/>
              <a:t> </a:t>
            </a:r>
            <a:r>
              <a:rPr lang="pt-BR" dirty="0" err="1"/>
              <a:t>situations</a:t>
            </a:r>
            <a:r>
              <a:rPr lang="pt-BR" dirty="0"/>
              <a:t> where the muscle, during the same movement, may work differently... Next slide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F5D310-DAA2-40C2-813E-5BD8DFD6D7A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dirty="0"/>
              <a:t>Here, the load moment arm is determined by the cable-pulley system.  The load moment is roughly constant during the joint excursion.  For a constant contraction speed, muscle moment is therefore constant during movement; what happens with muscle force though?  Is it kept constant as well?  Considerations leading to the red text.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6A696A-D93B-4820-910E-C72F37BBFA72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91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615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40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06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1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59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13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22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17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62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24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BA6DF-B978-47E6-8E86-FFA1125F4480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1A53-3718-4224-9A44-6053241FEA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30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Arrow: Down 242">
            <a:extLst>
              <a:ext uri="{FF2B5EF4-FFF2-40B4-BE49-F238E27FC236}">
                <a16:creationId xmlns:a16="http://schemas.microsoft.com/office/drawing/2014/main" id="{BEADA186-ED72-4982-89E3-6969141ED414}"/>
              </a:ext>
            </a:extLst>
          </p:cNvPr>
          <p:cNvSpPr/>
          <p:nvPr/>
        </p:nvSpPr>
        <p:spPr>
          <a:xfrm flipV="1">
            <a:off x="1588011" y="856760"/>
            <a:ext cx="1489075" cy="489585"/>
          </a:xfrm>
          <a:prstGeom prst="downArrow">
            <a:avLst>
              <a:gd name="adj1" fmla="val 68781"/>
              <a:gd name="adj2" fmla="val 36667"/>
            </a:avLst>
          </a:prstGeom>
          <a:solidFill>
            <a:schemeClr val="accent1">
              <a:alpha val="36000"/>
            </a:scheme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A9BC4378-103A-4F89-B9B0-599647B5FE74}"/>
              </a:ext>
            </a:extLst>
          </p:cNvPr>
          <p:cNvSpPr/>
          <p:nvPr/>
        </p:nvSpPr>
        <p:spPr>
          <a:xfrm>
            <a:off x="1586106" y="5781675"/>
            <a:ext cx="1489075" cy="489585"/>
          </a:xfrm>
          <a:prstGeom prst="downArrow">
            <a:avLst>
              <a:gd name="adj1" fmla="val 68781"/>
              <a:gd name="adj2" fmla="val 36667"/>
            </a:avLst>
          </a:prstGeom>
          <a:solidFill>
            <a:schemeClr val="accent1">
              <a:alpha val="35000"/>
            </a:scheme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AutoShape 52">
            <a:extLst>
              <a:ext uri="{FF2B5EF4-FFF2-40B4-BE49-F238E27FC236}">
                <a16:creationId xmlns:a16="http://schemas.microsoft.com/office/drawing/2014/main" id="{EEA5F15B-47C7-4669-B359-E79A175F6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80" y="4904798"/>
            <a:ext cx="282575" cy="937103"/>
          </a:xfrm>
          <a:prstGeom prst="can">
            <a:avLst>
              <a:gd name="adj" fmla="val 419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AutoShape 52">
            <a:extLst>
              <a:ext uri="{FF2B5EF4-FFF2-40B4-BE49-F238E27FC236}">
                <a16:creationId xmlns:a16="http://schemas.microsoft.com/office/drawing/2014/main" id="{FCF400D1-A944-44BE-83F4-EB643DF140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80" y="4161270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AutoShape 52">
            <a:extLst>
              <a:ext uri="{FF2B5EF4-FFF2-40B4-BE49-F238E27FC236}">
                <a16:creationId xmlns:a16="http://schemas.microsoft.com/office/drawing/2014/main" id="{70C2ACC0-6429-4E9B-A8D3-BEA28F2F43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59899" y="3436794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AutoShape 52">
            <a:extLst>
              <a:ext uri="{FF2B5EF4-FFF2-40B4-BE49-F238E27FC236}">
                <a16:creationId xmlns:a16="http://schemas.microsoft.com/office/drawing/2014/main" id="{B9D0C9ED-F5EC-43F6-BD65-5268C94A7D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80" y="2674217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AutoShape 52">
            <a:extLst>
              <a:ext uri="{FF2B5EF4-FFF2-40B4-BE49-F238E27FC236}">
                <a16:creationId xmlns:a16="http://schemas.microsoft.com/office/drawing/2014/main" id="{24128645-A2DE-4E24-9F5F-F4CADD2360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80" y="1930688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AutoShape 52">
            <a:extLst>
              <a:ext uri="{FF2B5EF4-FFF2-40B4-BE49-F238E27FC236}">
                <a16:creationId xmlns:a16="http://schemas.microsoft.com/office/drawing/2014/main" id="{18FEBB3F-4944-4D7C-9AFE-85AA110819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80" y="1187164"/>
            <a:ext cx="282575" cy="937103"/>
          </a:xfrm>
          <a:prstGeom prst="can">
            <a:avLst>
              <a:gd name="adj" fmla="val 4309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Text Box 3"/>
          <p:cNvSpPr txBox="1">
            <a:spLocks noChangeAspect="1" noChangeArrowheads="1"/>
          </p:cNvSpPr>
          <p:nvPr/>
        </p:nvSpPr>
        <p:spPr bwMode="auto">
          <a:xfrm>
            <a:off x="792355" y="4089401"/>
            <a:ext cx="10080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End plates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889489" y="5351333"/>
            <a:ext cx="7191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Muscle fibres</a:t>
            </a:r>
          </a:p>
        </p:txBody>
      </p:sp>
      <p:sp>
        <p:nvSpPr>
          <p:cNvPr id="61482" name="Freeform 42"/>
          <p:cNvSpPr>
            <a:spLocks/>
          </p:cNvSpPr>
          <p:nvPr/>
        </p:nvSpPr>
        <p:spPr bwMode="auto">
          <a:xfrm>
            <a:off x="2197294" y="3290888"/>
            <a:ext cx="282575" cy="119062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3" name="Freeform 43"/>
          <p:cNvSpPr>
            <a:spLocks/>
          </p:cNvSpPr>
          <p:nvPr/>
        </p:nvSpPr>
        <p:spPr bwMode="auto">
          <a:xfrm>
            <a:off x="2197294" y="3290888"/>
            <a:ext cx="282575" cy="119062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469" name="Group 44"/>
          <p:cNvGrpSpPr>
            <a:grpSpLocks/>
          </p:cNvGrpSpPr>
          <p:nvPr/>
        </p:nvGrpSpPr>
        <p:grpSpPr bwMode="auto">
          <a:xfrm>
            <a:off x="1824560" y="1190302"/>
            <a:ext cx="446092" cy="4781859"/>
            <a:chOff x="719" y="197"/>
            <a:chExt cx="281" cy="3886"/>
          </a:xfrm>
        </p:grpSpPr>
        <p:sp>
          <p:nvSpPr>
            <p:cNvPr id="19565" name="AutoShape 45"/>
            <p:cNvSpPr>
              <a:spLocks noChangeAspect="1" noChangeArrowheads="1"/>
            </p:cNvSpPr>
            <p:nvPr/>
          </p:nvSpPr>
          <p:spPr bwMode="auto">
            <a:xfrm>
              <a:off x="719" y="197"/>
              <a:ext cx="178" cy="3809"/>
            </a:xfrm>
            <a:prstGeom prst="can">
              <a:avLst>
                <a:gd name="adj" fmla="val 3637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7" name="AutoShape 47"/>
            <p:cNvSpPr>
              <a:spLocks noChangeAspect="1" noChangeArrowheads="1"/>
            </p:cNvSpPr>
            <p:nvPr/>
          </p:nvSpPr>
          <p:spPr bwMode="auto">
            <a:xfrm>
              <a:off x="822" y="274"/>
              <a:ext cx="178" cy="3809"/>
            </a:xfrm>
            <a:prstGeom prst="can">
              <a:avLst>
                <a:gd name="adj" fmla="val 3637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6" name="Freeform 56"/>
          <p:cNvSpPr>
            <a:spLocks/>
          </p:cNvSpPr>
          <p:nvPr/>
        </p:nvSpPr>
        <p:spPr bwMode="auto">
          <a:xfrm>
            <a:off x="2417956" y="3603626"/>
            <a:ext cx="282575" cy="119063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7" name="Freeform 57"/>
          <p:cNvSpPr>
            <a:spLocks/>
          </p:cNvSpPr>
          <p:nvPr/>
        </p:nvSpPr>
        <p:spPr bwMode="auto">
          <a:xfrm>
            <a:off x="2417956" y="3603626"/>
            <a:ext cx="282575" cy="119063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Rectangle 2"/>
          <p:cNvSpPr txBox="1">
            <a:spLocks/>
          </p:cNvSpPr>
          <p:nvPr/>
        </p:nvSpPr>
        <p:spPr bwMode="auto">
          <a:xfrm>
            <a:off x="4281715" y="160963"/>
            <a:ext cx="7404764" cy="144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Muscle force production:</a:t>
            </a:r>
          </a:p>
          <a:p>
            <a:pPr algn="ctr" eaLnBrk="0" hangingPunct="0"/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Isometric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contraction, at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rest length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and for  a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single twitch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of a single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motor unit</a:t>
            </a:r>
          </a:p>
        </p:txBody>
      </p:sp>
      <p:sp>
        <p:nvSpPr>
          <p:cNvPr id="151" name="AutoShape 54">
            <a:extLst>
              <a:ext uri="{FF2B5EF4-FFF2-40B4-BE49-F238E27FC236}">
                <a16:creationId xmlns:a16="http://schemas.microsoft.com/office/drawing/2014/main" id="{8F454162-3DEA-40AC-8653-81BCB345DF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6" y="4929962"/>
            <a:ext cx="282575" cy="936861"/>
          </a:xfrm>
          <a:prstGeom prst="can">
            <a:avLst>
              <a:gd name="adj" fmla="val 4644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AutoShape 54">
            <a:extLst>
              <a:ext uri="{FF2B5EF4-FFF2-40B4-BE49-F238E27FC236}">
                <a16:creationId xmlns:a16="http://schemas.microsoft.com/office/drawing/2014/main" id="{37E87BD3-0E58-415D-8A7C-7984B67AA3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6" y="4186434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AutoShape 54">
            <a:extLst>
              <a:ext uri="{FF2B5EF4-FFF2-40B4-BE49-F238E27FC236}">
                <a16:creationId xmlns:a16="http://schemas.microsoft.com/office/drawing/2014/main" id="{8F548AF4-70F1-40E1-917D-94FD8A67D5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6" y="3442908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AutoShape 54">
            <a:extLst>
              <a:ext uri="{FF2B5EF4-FFF2-40B4-BE49-F238E27FC236}">
                <a16:creationId xmlns:a16="http://schemas.microsoft.com/office/drawing/2014/main" id="{5C9E8F6F-F7D1-483A-BD2D-5785291D0E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6" y="2699381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AutoShape 54">
            <a:extLst>
              <a:ext uri="{FF2B5EF4-FFF2-40B4-BE49-F238E27FC236}">
                <a16:creationId xmlns:a16="http://schemas.microsoft.com/office/drawing/2014/main" id="{D0E12AE8-1CEA-4922-A849-393C8279B1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6" y="1955852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AutoShape 54">
            <a:extLst>
              <a:ext uri="{FF2B5EF4-FFF2-40B4-BE49-F238E27FC236}">
                <a16:creationId xmlns:a16="http://schemas.microsoft.com/office/drawing/2014/main" id="{EF42D3BE-A5E0-4019-B429-16A5BFA4CA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6" y="1212328"/>
            <a:ext cx="282575" cy="936861"/>
          </a:xfrm>
          <a:prstGeom prst="can">
            <a:avLst>
              <a:gd name="adj" fmla="val 430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49DFE9F-DE33-4466-B1AD-0F4ADBD5804B}"/>
              </a:ext>
            </a:extLst>
          </p:cNvPr>
          <p:cNvGrpSpPr/>
          <p:nvPr/>
        </p:nvGrpSpPr>
        <p:grpSpPr>
          <a:xfrm>
            <a:off x="2421417" y="3509169"/>
            <a:ext cx="420401" cy="155575"/>
            <a:chOff x="1753680" y="3511550"/>
            <a:chExt cx="420401" cy="155575"/>
          </a:xfrm>
          <a:solidFill>
            <a:srgbClr val="FF0000"/>
          </a:solidFill>
        </p:grpSpPr>
        <p:sp>
          <p:nvSpPr>
            <p:cNvPr id="148" name="Freeform 55">
              <a:extLst>
                <a:ext uri="{FF2B5EF4-FFF2-40B4-BE49-F238E27FC236}">
                  <a16:creationId xmlns:a16="http://schemas.microsoft.com/office/drawing/2014/main" id="{BDE4DD8F-D7DB-4F9D-954F-7128D1547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680" y="3557588"/>
              <a:ext cx="282575" cy="109537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5">
                  <a:moveTo>
                    <a:pt x="0" y="0"/>
                  </a:moveTo>
                  <a:lnTo>
                    <a:pt x="0" y="39"/>
                  </a:lnTo>
                  <a:cubicBezTo>
                    <a:pt x="6" y="50"/>
                    <a:pt x="22" y="60"/>
                    <a:pt x="37" y="66"/>
                  </a:cubicBezTo>
                  <a:cubicBezTo>
                    <a:pt x="52" y="72"/>
                    <a:pt x="71" y="75"/>
                    <a:pt x="88" y="75"/>
                  </a:cubicBezTo>
                  <a:cubicBezTo>
                    <a:pt x="105" y="75"/>
                    <a:pt x="127" y="72"/>
                    <a:pt x="142" y="66"/>
                  </a:cubicBezTo>
                  <a:cubicBezTo>
                    <a:pt x="157" y="60"/>
                    <a:pt x="172" y="48"/>
                    <a:pt x="178" y="38"/>
                  </a:cubicBezTo>
                  <a:lnTo>
                    <a:pt x="178" y="6"/>
                  </a:lnTo>
                  <a:cubicBezTo>
                    <a:pt x="172" y="5"/>
                    <a:pt x="156" y="25"/>
                    <a:pt x="141" y="30"/>
                  </a:cubicBezTo>
                  <a:cubicBezTo>
                    <a:pt x="126" y="35"/>
                    <a:pt x="107" y="39"/>
                    <a:pt x="88" y="38"/>
                  </a:cubicBezTo>
                  <a:cubicBezTo>
                    <a:pt x="69" y="37"/>
                    <a:pt x="43" y="30"/>
                    <a:pt x="28" y="24"/>
                  </a:cubicBezTo>
                  <a:cubicBezTo>
                    <a:pt x="13" y="18"/>
                    <a:pt x="6" y="5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8" name="Freeform 58"/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102893C-EA67-42CF-B304-2F79BA7A1041}"/>
              </a:ext>
            </a:extLst>
          </p:cNvPr>
          <p:cNvGrpSpPr/>
          <p:nvPr/>
        </p:nvGrpSpPr>
        <p:grpSpPr>
          <a:xfrm>
            <a:off x="2435704" y="3502816"/>
            <a:ext cx="420401" cy="155575"/>
            <a:chOff x="1753680" y="3511550"/>
            <a:chExt cx="420401" cy="155575"/>
          </a:xfrm>
          <a:solidFill>
            <a:srgbClr val="FF0000"/>
          </a:solidFill>
        </p:grpSpPr>
        <p:sp>
          <p:nvSpPr>
            <p:cNvPr id="172" name="Freeform 55">
              <a:extLst>
                <a:ext uri="{FF2B5EF4-FFF2-40B4-BE49-F238E27FC236}">
                  <a16:creationId xmlns:a16="http://schemas.microsoft.com/office/drawing/2014/main" id="{E398D650-0643-4D77-B5DD-C0061EC8F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680" y="3557588"/>
              <a:ext cx="282575" cy="109537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5">
                  <a:moveTo>
                    <a:pt x="0" y="0"/>
                  </a:moveTo>
                  <a:lnTo>
                    <a:pt x="0" y="39"/>
                  </a:lnTo>
                  <a:cubicBezTo>
                    <a:pt x="6" y="50"/>
                    <a:pt x="22" y="60"/>
                    <a:pt x="37" y="66"/>
                  </a:cubicBezTo>
                  <a:cubicBezTo>
                    <a:pt x="52" y="72"/>
                    <a:pt x="71" y="75"/>
                    <a:pt x="88" y="75"/>
                  </a:cubicBezTo>
                  <a:cubicBezTo>
                    <a:pt x="105" y="75"/>
                    <a:pt x="127" y="72"/>
                    <a:pt x="142" y="66"/>
                  </a:cubicBezTo>
                  <a:cubicBezTo>
                    <a:pt x="157" y="60"/>
                    <a:pt x="172" y="48"/>
                    <a:pt x="178" y="38"/>
                  </a:cubicBezTo>
                  <a:lnTo>
                    <a:pt x="178" y="6"/>
                  </a:lnTo>
                  <a:cubicBezTo>
                    <a:pt x="172" y="5"/>
                    <a:pt x="156" y="25"/>
                    <a:pt x="141" y="30"/>
                  </a:cubicBezTo>
                  <a:cubicBezTo>
                    <a:pt x="126" y="35"/>
                    <a:pt x="107" y="39"/>
                    <a:pt x="88" y="38"/>
                  </a:cubicBezTo>
                  <a:cubicBezTo>
                    <a:pt x="69" y="37"/>
                    <a:pt x="43" y="30"/>
                    <a:pt x="28" y="24"/>
                  </a:cubicBezTo>
                  <a:cubicBezTo>
                    <a:pt x="13" y="18"/>
                    <a:pt x="6" y="5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58">
              <a:extLst>
                <a:ext uri="{FF2B5EF4-FFF2-40B4-BE49-F238E27FC236}">
                  <a16:creationId xmlns:a16="http://schemas.microsoft.com/office/drawing/2014/main" id="{AFF0F51F-32B7-4C2D-B77C-496694D9E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191" name="Connettore diritto 33">
            <a:extLst>
              <a:ext uri="{FF2B5EF4-FFF2-40B4-BE49-F238E27FC236}">
                <a16:creationId xmlns:a16="http://schemas.microsoft.com/office/drawing/2014/main" id="{87FDDED7-3668-4FD4-8542-B8AB70E8F790}"/>
              </a:ext>
            </a:extLst>
          </p:cNvPr>
          <p:cNvCxnSpPr>
            <a:cxnSpLocks/>
          </p:cNvCxnSpPr>
          <p:nvPr/>
        </p:nvCxnSpPr>
        <p:spPr>
          <a:xfrm rot="5400000">
            <a:off x="5370674" y="5494182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">
            <a:extLst>
              <a:ext uri="{FF2B5EF4-FFF2-40B4-BE49-F238E27FC236}">
                <a16:creationId xmlns:a16="http://schemas.microsoft.com/office/drawing/2014/main" id="{7ED73460-3DAF-41B3-97FC-B9A4790DA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4331009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4" name="Connettore diritto 33">
            <a:extLst>
              <a:ext uri="{FF2B5EF4-FFF2-40B4-BE49-F238E27FC236}">
                <a16:creationId xmlns:a16="http://schemas.microsoft.com/office/drawing/2014/main" id="{F9F931FC-05D1-4231-94FC-08A751FA7C7F}"/>
              </a:ext>
            </a:extLst>
          </p:cNvPr>
          <p:cNvCxnSpPr>
            <a:cxnSpLocks/>
          </p:cNvCxnSpPr>
          <p:nvPr/>
        </p:nvCxnSpPr>
        <p:spPr>
          <a:xfrm rot="5400000">
            <a:off x="5370674" y="4374840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33">
            <a:extLst>
              <a:ext uri="{FF2B5EF4-FFF2-40B4-BE49-F238E27FC236}">
                <a16:creationId xmlns:a16="http://schemas.microsoft.com/office/drawing/2014/main" id="{EC9C883F-C6D5-4933-A3AC-1D4EB49652E2}"/>
              </a:ext>
            </a:extLst>
          </p:cNvPr>
          <p:cNvCxnSpPr>
            <a:cxnSpLocks/>
          </p:cNvCxnSpPr>
          <p:nvPr/>
        </p:nvCxnSpPr>
        <p:spPr>
          <a:xfrm rot="5400000">
            <a:off x="5370674" y="3254312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34">
            <a:extLst>
              <a:ext uri="{FF2B5EF4-FFF2-40B4-BE49-F238E27FC236}">
                <a16:creationId xmlns:a16="http://schemas.microsoft.com/office/drawing/2014/main" id="{BAB992E2-4990-4DF0-9EBC-18AB1425A7B0}"/>
              </a:ext>
            </a:extLst>
          </p:cNvPr>
          <p:cNvCxnSpPr>
            <a:cxnSpLocks/>
          </p:cNvCxnSpPr>
          <p:nvPr/>
        </p:nvCxnSpPr>
        <p:spPr>
          <a:xfrm rot="5400000">
            <a:off x="5370674" y="2158218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1">
            <a:extLst>
              <a:ext uri="{FF2B5EF4-FFF2-40B4-BE49-F238E27FC236}">
                <a16:creationId xmlns:a16="http://schemas.microsoft.com/office/drawing/2014/main" id="{D7092A4B-1F03-4F31-A714-5BB91B12F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2103892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ectangle 1">
            <a:extLst>
              <a:ext uri="{FF2B5EF4-FFF2-40B4-BE49-F238E27FC236}">
                <a16:creationId xmlns:a16="http://schemas.microsoft.com/office/drawing/2014/main" id="{92F19EDB-AE69-42AA-B614-D9B6D481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3197211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1">
            <a:extLst>
              <a:ext uri="{FF2B5EF4-FFF2-40B4-BE49-F238E27FC236}">
                <a16:creationId xmlns:a16="http://schemas.microsoft.com/office/drawing/2014/main" id="{AB6E5D10-AAD4-4B93-A0AD-D7EDB4A7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5442030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">
            <a:extLst>
              <a:ext uri="{FF2B5EF4-FFF2-40B4-BE49-F238E27FC236}">
                <a16:creationId xmlns:a16="http://schemas.microsoft.com/office/drawing/2014/main" id="{4252F852-C090-4B23-8FA7-90210138579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383188" y="3885959"/>
            <a:ext cx="2924849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Force (N)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84EA6D6-6073-42EF-85C2-E02D90F7C211}"/>
              </a:ext>
            </a:extLst>
          </p:cNvPr>
          <p:cNvSpPr/>
          <p:nvPr/>
        </p:nvSpPr>
        <p:spPr>
          <a:xfrm>
            <a:off x="5318126" y="3530243"/>
            <a:ext cx="5832000" cy="2054582"/>
          </a:xfrm>
          <a:custGeom>
            <a:avLst/>
            <a:gdLst>
              <a:gd name="connsiteX0" fmla="*/ 32207 w 2835732"/>
              <a:gd name="connsiteY0" fmla="*/ 2060481 h 2258148"/>
              <a:gd name="connsiteX1" fmla="*/ 162382 w 2835732"/>
              <a:gd name="connsiteY1" fmla="*/ 2060481 h 2258148"/>
              <a:gd name="connsiteX2" fmla="*/ 1295857 w 2835732"/>
              <a:gd name="connsiteY2" fmla="*/ 6256 h 2258148"/>
              <a:gd name="connsiteX3" fmla="*/ 2835732 w 2835732"/>
              <a:gd name="connsiteY3" fmla="*/ 1435006 h 2258148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39806 w 2843331"/>
              <a:gd name="connsiteY0" fmla="*/ 2060481 h 2101168"/>
              <a:gd name="connsiteX1" fmla="*/ 169981 w 2843331"/>
              <a:gd name="connsiteY1" fmla="*/ 2060481 h 2101168"/>
              <a:gd name="connsiteX2" fmla="*/ 1303456 w 2843331"/>
              <a:gd name="connsiteY2" fmla="*/ 6256 h 2101168"/>
              <a:gd name="connsiteX3" fmla="*/ 2843331 w 2843331"/>
              <a:gd name="connsiteY3" fmla="*/ 1435006 h 2101168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131 h 2060131"/>
              <a:gd name="connsiteX1" fmla="*/ 130175 w 2803525"/>
              <a:gd name="connsiteY1" fmla="*/ 2060131 h 2060131"/>
              <a:gd name="connsiteX2" fmla="*/ 1263650 w 2803525"/>
              <a:gd name="connsiteY2" fmla="*/ 5906 h 2060131"/>
              <a:gd name="connsiteX3" fmla="*/ 2803525 w 2803525"/>
              <a:gd name="connsiteY3" fmla="*/ 1434656 h 2060131"/>
              <a:gd name="connsiteX0" fmla="*/ 0 w 4749800"/>
              <a:gd name="connsiteY0" fmla="*/ 2058668 h 2058668"/>
              <a:gd name="connsiteX1" fmla="*/ 130175 w 4749800"/>
              <a:gd name="connsiteY1" fmla="*/ 2058668 h 2058668"/>
              <a:gd name="connsiteX2" fmla="*/ 1263650 w 4749800"/>
              <a:gd name="connsiteY2" fmla="*/ 4443 h 2058668"/>
              <a:gd name="connsiteX3" fmla="*/ 4749800 w 4749800"/>
              <a:gd name="connsiteY3" fmla="*/ 1861818 h 2058668"/>
              <a:gd name="connsiteX0" fmla="*/ 0 w 4749800"/>
              <a:gd name="connsiteY0" fmla="*/ 2068107 h 2068107"/>
              <a:gd name="connsiteX1" fmla="*/ 130175 w 4749800"/>
              <a:gd name="connsiteY1" fmla="*/ 2068107 h 2068107"/>
              <a:gd name="connsiteX2" fmla="*/ 1263650 w 4749800"/>
              <a:gd name="connsiteY2" fmla="*/ 13882 h 2068107"/>
              <a:gd name="connsiteX3" fmla="*/ 2714624 w 4749800"/>
              <a:gd name="connsiteY3" fmla="*/ 1372782 h 2068107"/>
              <a:gd name="connsiteX4" fmla="*/ 4749800 w 4749800"/>
              <a:gd name="connsiteY4" fmla="*/ 1871257 h 2068107"/>
              <a:gd name="connsiteX0" fmla="*/ 0 w 4749800"/>
              <a:gd name="connsiteY0" fmla="*/ 2068107 h 2068107"/>
              <a:gd name="connsiteX1" fmla="*/ 130175 w 4749800"/>
              <a:gd name="connsiteY1" fmla="*/ 2068107 h 2068107"/>
              <a:gd name="connsiteX2" fmla="*/ 1263650 w 4749800"/>
              <a:gd name="connsiteY2" fmla="*/ 13882 h 2068107"/>
              <a:gd name="connsiteX3" fmla="*/ 2714624 w 4749800"/>
              <a:gd name="connsiteY3" fmla="*/ 1372782 h 2068107"/>
              <a:gd name="connsiteX4" fmla="*/ 4749800 w 4749800"/>
              <a:gd name="connsiteY4" fmla="*/ 1871257 h 2068107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9800" h="2054582">
                <a:moveTo>
                  <a:pt x="0" y="2054582"/>
                </a:moveTo>
                <a:lnTo>
                  <a:pt x="130175" y="2054582"/>
                </a:lnTo>
                <a:cubicBezTo>
                  <a:pt x="445558" y="1963036"/>
                  <a:pt x="601662" y="182919"/>
                  <a:pt x="1263650" y="357"/>
                </a:cubicBezTo>
                <a:cubicBezTo>
                  <a:pt x="1735666" y="-22397"/>
                  <a:pt x="2133599" y="1049695"/>
                  <a:pt x="2714624" y="1359257"/>
                </a:cubicBezTo>
                <a:cubicBezTo>
                  <a:pt x="3254374" y="1745020"/>
                  <a:pt x="4156604" y="1810636"/>
                  <a:pt x="4749800" y="1857732"/>
                </a:cubicBezTo>
              </a:path>
            </a:pathLst>
          </a:cu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7F293DD-81BE-F6E6-B614-0E2AF064967E}"/>
              </a:ext>
            </a:extLst>
          </p:cNvPr>
          <p:cNvGrpSpPr/>
          <p:nvPr/>
        </p:nvGrpSpPr>
        <p:grpSpPr>
          <a:xfrm>
            <a:off x="5283844" y="1905000"/>
            <a:ext cx="6264000" cy="4827478"/>
            <a:chOff x="5283844" y="1905000"/>
            <a:chExt cx="5079356" cy="4827478"/>
          </a:xfrm>
        </p:grpSpPr>
        <p:sp>
          <p:nvSpPr>
            <p:cNvPr id="185" name="Figura a mano libera: forma 26">
              <a:extLst>
                <a:ext uri="{FF2B5EF4-FFF2-40B4-BE49-F238E27FC236}">
                  <a16:creationId xmlns:a16="http://schemas.microsoft.com/office/drawing/2014/main" id="{6AA5E3C6-EE1A-40D4-83C2-D2A3DA1012EF}"/>
                </a:ext>
              </a:extLst>
            </p:cNvPr>
            <p:cNvSpPr/>
            <p:nvPr/>
          </p:nvSpPr>
          <p:spPr>
            <a:xfrm>
              <a:off x="5283844" y="1905000"/>
              <a:ext cx="5079356" cy="4090484"/>
            </a:xfrm>
            <a:custGeom>
              <a:avLst/>
              <a:gdLst>
                <a:gd name="connsiteX0" fmla="*/ 675499 w 7771624"/>
                <a:gd name="connsiteY0" fmla="*/ 0 h 4823992"/>
                <a:gd name="connsiteX1" fmla="*/ 685024 w 7771624"/>
                <a:gd name="connsiteY1" fmla="*/ 4400550 h 4823992"/>
                <a:gd name="connsiteX2" fmla="*/ 7771624 w 7771624"/>
                <a:gd name="connsiteY2" fmla="*/ 4400550 h 4823992"/>
                <a:gd name="connsiteX0" fmla="*/ 675499 w 7771624"/>
                <a:gd name="connsiteY0" fmla="*/ 0 h 4400550"/>
                <a:gd name="connsiteX1" fmla="*/ 685024 w 7771624"/>
                <a:gd name="connsiteY1" fmla="*/ 4400550 h 4400550"/>
                <a:gd name="connsiteX2" fmla="*/ 7771624 w 7771624"/>
                <a:gd name="connsiteY2" fmla="*/ 4400550 h 4400550"/>
                <a:gd name="connsiteX0" fmla="*/ 0 w 7096125"/>
                <a:gd name="connsiteY0" fmla="*/ 0 h 4400550"/>
                <a:gd name="connsiteX1" fmla="*/ 9525 w 7096125"/>
                <a:gd name="connsiteY1" fmla="*/ 4400550 h 4400550"/>
                <a:gd name="connsiteX2" fmla="*/ 7096125 w 7096125"/>
                <a:gd name="connsiteY2" fmla="*/ 4400550 h 440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96125" h="4400550">
                  <a:moveTo>
                    <a:pt x="0" y="0"/>
                  </a:moveTo>
                  <a:lnTo>
                    <a:pt x="9525" y="4400550"/>
                  </a:lnTo>
                  <a:lnTo>
                    <a:pt x="7096125" y="440055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cxnSp>
          <p:nvCxnSpPr>
            <p:cNvPr id="187" name="Connettore diritto 29">
              <a:extLst>
                <a:ext uri="{FF2B5EF4-FFF2-40B4-BE49-F238E27FC236}">
                  <a16:creationId xmlns:a16="http://schemas.microsoft.com/office/drawing/2014/main" id="{3AFB10E6-8ABD-4A60-B1E6-3BD40B3C3904}"/>
                </a:ext>
              </a:extLst>
            </p:cNvPr>
            <p:cNvCxnSpPr/>
            <p:nvPr/>
          </p:nvCxnSpPr>
          <p:spPr>
            <a:xfrm>
              <a:off x="9991797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diritto 30">
              <a:extLst>
                <a:ext uri="{FF2B5EF4-FFF2-40B4-BE49-F238E27FC236}">
                  <a16:creationId xmlns:a16="http://schemas.microsoft.com/office/drawing/2014/main" id="{7600C075-A509-4DED-858B-7C3B48D1E0F1}"/>
                </a:ext>
              </a:extLst>
            </p:cNvPr>
            <p:cNvCxnSpPr/>
            <p:nvPr/>
          </p:nvCxnSpPr>
          <p:spPr>
            <a:xfrm>
              <a:off x="9192753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31">
              <a:extLst>
                <a:ext uri="{FF2B5EF4-FFF2-40B4-BE49-F238E27FC236}">
                  <a16:creationId xmlns:a16="http://schemas.microsoft.com/office/drawing/2014/main" id="{D7001817-6233-44DA-A2EF-F9283601E9F1}"/>
                </a:ext>
              </a:extLst>
            </p:cNvPr>
            <p:cNvCxnSpPr/>
            <p:nvPr/>
          </p:nvCxnSpPr>
          <p:spPr>
            <a:xfrm>
              <a:off x="8414284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32">
              <a:extLst>
                <a:ext uri="{FF2B5EF4-FFF2-40B4-BE49-F238E27FC236}">
                  <a16:creationId xmlns:a16="http://schemas.microsoft.com/office/drawing/2014/main" id="{0F0D649E-AF05-4F0B-B972-21720CD23331}"/>
                </a:ext>
              </a:extLst>
            </p:cNvPr>
            <p:cNvCxnSpPr/>
            <p:nvPr/>
          </p:nvCxnSpPr>
          <p:spPr>
            <a:xfrm>
              <a:off x="7634290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Rectangle 1">
              <a:extLst>
                <a:ext uri="{FF2B5EF4-FFF2-40B4-BE49-F238E27FC236}">
                  <a16:creationId xmlns:a16="http://schemas.microsoft.com/office/drawing/2014/main" id="{353DC600-7494-4839-B8DB-39BCD9450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1643" y="6081568"/>
              <a:ext cx="421527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Rectangle 1">
              <a:extLst>
                <a:ext uri="{FF2B5EF4-FFF2-40B4-BE49-F238E27FC236}">
                  <a16:creationId xmlns:a16="http://schemas.microsoft.com/office/drawing/2014/main" id="{6AAF73CA-1580-4CA7-91D6-54A34EA54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3050" y="6081567"/>
              <a:ext cx="464738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" name="Rectangle 1">
              <a:extLst>
                <a:ext uri="{FF2B5EF4-FFF2-40B4-BE49-F238E27FC236}">
                  <a16:creationId xmlns:a16="http://schemas.microsoft.com/office/drawing/2014/main" id="{D7D432A0-B900-44E0-90B2-787262C73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7851" y="6081567"/>
              <a:ext cx="442558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Rectangle 1">
              <a:extLst>
                <a:ext uri="{FF2B5EF4-FFF2-40B4-BE49-F238E27FC236}">
                  <a16:creationId xmlns:a16="http://schemas.microsoft.com/office/drawing/2014/main" id="{D3C06B8D-6A12-4A1F-8BF2-4CC1736BF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9951" y="6081567"/>
              <a:ext cx="464828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2" name="Connettore diritto 31">
              <a:extLst>
                <a:ext uri="{FF2B5EF4-FFF2-40B4-BE49-F238E27FC236}">
                  <a16:creationId xmlns:a16="http://schemas.microsoft.com/office/drawing/2014/main" id="{92D897A5-E315-4F40-9068-D25DEBDB1A59}"/>
                </a:ext>
              </a:extLst>
            </p:cNvPr>
            <p:cNvCxnSpPr/>
            <p:nvPr/>
          </p:nvCxnSpPr>
          <p:spPr>
            <a:xfrm>
              <a:off x="6859883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diritto 32">
              <a:extLst>
                <a:ext uri="{FF2B5EF4-FFF2-40B4-BE49-F238E27FC236}">
                  <a16:creationId xmlns:a16="http://schemas.microsoft.com/office/drawing/2014/main" id="{838E633E-62CD-4244-9418-C0CD0F0FE131}"/>
                </a:ext>
              </a:extLst>
            </p:cNvPr>
            <p:cNvCxnSpPr/>
            <p:nvPr/>
          </p:nvCxnSpPr>
          <p:spPr>
            <a:xfrm>
              <a:off x="6083064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Rectangle 1">
              <a:extLst>
                <a:ext uri="{FF2B5EF4-FFF2-40B4-BE49-F238E27FC236}">
                  <a16:creationId xmlns:a16="http://schemas.microsoft.com/office/drawing/2014/main" id="{95F2A484-2E49-48A1-9DB6-E0107E94B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7275" y="6081567"/>
              <a:ext cx="45911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Rectangle 1">
              <a:extLst>
                <a:ext uri="{FF2B5EF4-FFF2-40B4-BE49-F238E27FC236}">
                  <a16:creationId xmlns:a16="http://schemas.microsoft.com/office/drawing/2014/main" id="{B543D987-4512-4AD4-B988-7672B54F0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0801" y="6081566"/>
              <a:ext cx="49549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Rectangle 1">
              <a:extLst>
                <a:ext uri="{FF2B5EF4-FFF2-40B4-BE49-F238E27FC236}">
                  <a16:creationId xmlns:a16="http://schemas.microsoft.com/office/drawing/2014/main" id="{9BC81F1C-570D-4E58-813B-9F988C60E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2788" y="6455479"/>
              <a:ext cx="2924849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 (</a:t>
              </a:r>
              <a:r>
                <a:rPr lang="en-US" altLang="en-US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ms</a:t>
              </a: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2121080" y="1251102"/>
            <a:ext cx="436558" cy="4742292"/>
            <a:chOff x="917" y="172"/>
            <a:chExt cx="275" cy="3965"/>
          </a:xfrm>
        </p:grpSpPr>
        <p:sp>
          <p:nvSpPr>
            <p:cNvPr id="19596" name="AutoShape 8"/>
            <p:cNvSpPr>
              <a:spLocks noChangeAspect="1" noChangeArrowheads="1"/>
            </p:cNvSpPr>
            <p:nvPr/>
          </p:nvSpPr>
          <p:spPr bwMode="auto">
            <a:xfrm>
              <a:off x="1014" y="199"/>
              <a:ext cx="178" cy="3901"/>
            </a:xfrm>
            <a:prstGeom prst="can">
              <a:avLst>
                <a:gd name="adj" fmla="val 3683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97" name="AutoShape 9"/>
            <p:cNvSpPr>
              <a:spLocks noChangeAspect="1" noChangeArrowheads="1"/>
            </p:cNvSpPr>
            <p:nvPr/>
          </p:nvSpPr>
          <p:spPr bwMode="auto">
            <a:xfrm>
              <a:off x="917" y="172"/>
              <a:ext cx="178" cy="3965"/>
            </a:xfrm>
            <a:prstGeom prst="can">
              <a:avLst>
                <a:gd name="adj" fmla="val 357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1" name="Text Box 4">
            <a:extLst>
              <a:ext uri="{FF2B5EF4-FFF2-40B4-BE49-F238E27FC236}">
                <a16:creationId xmlns:a16="http://schemas.microsoft.com/office/drawing/2014/main" id="{BD83F584-280C-428B-B998-6B66175B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845" y="6289358"/>
            <a:ext cx="185782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To muscle tendon (insertion)</a:t>
            </a:r>
          </a:p>
        </p:txBody>
      </p:sp>
      <p:sp>
        <p:nvSpPr>
          <p:cNvPr id="225" name="Text Box 4">
            <a:extLst>
              <a:ext uri="{FF2B5EF4-FFF2-40B4-BE49-F238E27FC236}">
                <a16:creationId xmlns:a16="http://schemas.microsoft.com/office/drawing/2014/main" id="{F529D61F-3D5E-4078-B0FF-5B845D632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809" y="5303073"/>
            <a:ext cx="10585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Sarcomere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818BCB-EBF5-4186-A072-426403F615A9}"/>
              </a:ext>
            </a:extLst>
          </p:cNvPr>
          <p:cNvGrpSpPr/>
          <p:nvPr/>
        </p:nvGrpSpPr>
        <p:grpSpPr>
          <a:xfrm>
            <a:off x="987864" y="1398278"/>
            <a:ext cx="1795443" cy="2222501"/>
            <a:chOff x="322508" y="1398277"/>
            <a:chExt cx="1795443" cy="2222501"/>
          </a:xfrm>
        </p:grpSpPr>
        <p:grpSp>
          <p:nvGrpSpPr>
            <p:cNvPr id="19489" name="Group 138"/>
            <p:cNvGrpSpPr>
              <a:grpSpLocks/>
            </p:cNvGrpSpPr>
            <p:nvPr/>
          </p:nvGrpSpPr>
          <p:grpSpPr bwMode="auto">
            <a:xfrm>
              <a:off x="322508" y="1398277"/>
              <a:ext cx="1647825" cy="2222501"/>
              <a:chOff x="506" y="913"/>
              <a:chExt cx="1038" cy="1400"/>
            </a:xfrm>
          </p:grpSpPr>
          <p:sp>
            <p:nvSpPr>
              <p:cNvPr id="19491" name="Freeform 139"/>
              <p:cNvSpPr>
                <a:spLocks noChangeAspect="1"/>
              </p:cNvSpPr>
              <p:nvPr/>
            </p:nvSpPr>
            <p:spPr bwMode="auto">
              <a:xfrm>
                <a:off x="518" y="1130"/>
                <a:ext cx="1026" cy="1183"/>
              </a:xfrm>
              <a:custGeom>
                <a:avLst/>
                <a:gdLst>
                  <a:gd name="T0" fmla="*/ 128 w 562"/>
                  <a:gd name="T1" fmla="*/ 0 h 988"/>
                  <a:gd name="T2" fmla="*/ 97 w 562"/>
                  <a:gd name="T3" fmla="*/ 193 h 988"/>
                  <a:gd name="T4" fmla="*/ 78 w 562"/>
                  <a:gd name="T5" fmla="*/ 783 h 988"/>
                  <a:gd name="T6" fmla="*/ 562 w 562"/>
                  <a:gd name="T7" fmla="*/ 988 h 9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2"/>
                  <a:gd name="T13" fmla="*/ 0 h 988"/>
                  <a:gd name="T14" fmla="*/ 562 w 562"/>
                  <a:gd name="T15" fmla="*/ 988 h 988"/>
                  <a:gd name="connsiteX0" fmla="*/ 1456 w 18476"/>
                  <a:gd name="connsiteY0" fmla="*/ 0 h 11743"/>
                  <a:gd name="connsiteX1" fmla="*/ 904 w 18476"/>
                  <a:gd name="connsiteY1" fmla="*/ 1953 h 11743"/>
                  <a:gd name="connsiteX2" fmla="*/ 566 w 18476"/>
                  <a:gd name="connsiteY2" fmla="*/ 7925 h 11743"/>
                  <a:gd name="connsiteX3" fmla="*/ 18476 w 18476"/>
                  <a:gd name="connsiteY3" fmla="*/ 11743 h 11743"/>
                  <a:gd name="connsiteX0" fmla="*/ 1456 w 18262"/>
                  <a:gd name="connsiteY0" fmla="*/ 0 h 11971"/>
                  <a:gd name="connsiteX1" fmla="*/ 904 w 18262"/>
                  <a:gd name="connsiteY1" fmla="*/ 1953 h 11971"/>
                  <a:gd name="connsiteX2" fmla="*/ 566 w 18262"/>
                  <a:gd name="connsiteY2" fmla="*/ 7925 h 11971"/>
                  <a:gd name="connsiteX3" fmla="*/ 18262 w 18262"/>
                  <a:gd name="connsiteY3" fmla="*/ 11971 h 11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262" h="11971">
                    <a:moveTo>
                      <a:pt x="1456" y="0"/>
                    </a:moveTo>
                    <a:cubicBezTo>
                      <a:pt x="1367" y="324"/>
                      <a:pt x="1064" y="628"/>
                      <a:pt x="904" y="1953"/>
                    </a:cubicBezTo>
                    <a:cubicBezTo>
                      <a:pt x="762" y="3269"/>
                      <a:pt x="-822" y="6579"/>
                      <a:pt x="566" y="7925"/>
                    </a:cubicBezTo>
                    <a:cubicBezTo>
                      <a:pt x="1954" y="9271"/>
                      <a:pt x="16465" y="11536"/>
                      <a:pt x="18262" y="11971"/>
                    </a:cubicBez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 type="oval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492" name="Group 140"/>
              <p:cNvGrpSpPr>
                <a:grpSpLocks/>
              </p:cNvGrpSpPr>
              <p:nvPr/>
            </p:nvGrpSpPr>
            <p:grpSpPr bwMode="auto">
              <a:xfrm rot="9437064">
                <a:off x="506" y="913"/>
                <a:ext cx="205" cy="260"/>
                <a:chOff x="0" y="210"/>
                <a:chExt cx="656" cy="738"/>
              </a:xfrm>
            </p:grpSpPr>
            <p:sp>
              <p:nvSpPr>
                <p:cNvPr id="19493" name="Freeform 141"/>
                <p:cNvSpPr>
                  <a:spLocks noChangeAspect="1"/>
                </p:cNvSpPr>
                <p:nvPr/>
              </p:nvSpPr>
              <p:spPr bwMode="auto">
                <a:xfrm>
                  <a:off x="0" y="210"/>
                  <a:ext cx="656" cy="738"/>
                </a:xfrm>
                <a:custGeom>
                  <a:avLst/>
                  <a:gdLst>
                    <a:gd name="T0" fmla="*/ 1349 w 335"/>
                    <a:gd name="T1" fmla="*/ 3862 h 377"/>
                    <a:gd name="T2" fmla="*/ 1457 w 335"/>
                    <a:gd name="T3" fmla="*/ 5507 h 377"/>
                    <a:gd name="T4" fmla="*/ 2853 w 335"/>
                    <a:gd name="T5" fmla="*/ 4035 h 377"/>
                    <a:gd name="T6" fmla="*/ 4835 w 335"/>
                    <a:gd name="T7" fmla="*/ 4874 h 377"/>
                    <a:gd name="T8" fmla="*/ 3425 w 335"/>
                    <a:gd name="T9" fmla="*/ 2977 h 377"/>
                    <a:gd name="T10" fmla="*/ 4114 w 335"/>
                    <a:gd name="T11" fmla="*/ 172 h 377"/>
                    <a:gd name="T12" fmla="*/ 2060 w 335"/>
                    <a:gd name="T13" fmla="*/ 1920 h 377"/>
                    <a:gd name="T14" fmla="*/ 119 w 335"/>
                    <a:gd name="T15" fmla="*/ 2177 h 377"/>
                    <a:gd name="T16" fmla="*/ 1349 w 335"/>
                    <a:gd name="T17" fmla="*/ 3862 h 37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35"/>
                    <a:gd name="T28" fmla="*/ 0 h 377"/>
                    <a:gd name="T29" fmla="*/ 335 w 335"/>
                    <a:gd name="T30" fmla="*/ 377 h 37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35" h="377">
                      <a:moveTo>
                        <a:pt x="92" y="263"/>
                      </a:moveTo>
                      <a:cubicBezTo>
                        <a:pt x="107" y="301"/>
                        <a:pt x="82" y="373"/>
                        <a:pt x="99" y="375"/>
                      </a:cubicBezTo>
                      <a:cubicBezTo>
                        <a:pt x="116" y="377"/>
                        <a:pt x="156" y="282"/>
                        <a:pt x="194" y="275"/>
                      </a:cubicBezTo>
                      <a:cubicBezTo>
                        <a:pt x="232" y="268"/>
                        <a:pt x="323" y="344"/>
                        <a:pt x="329" y="332"/>
                      </a:cubicBezTo>
                      <a:cubicBezTo>
                        <a:pt x="335" y="320"/>
                        <a:pt x="241" y="256"/>
                        <a:pt x="233" y="203"/>
                      </a:cubicBezTo>
                      <a:cubicBezTo>
                        <a:pt x="225" y="150"/>
                        <a:pt x="295" y="24"/>
                        <a:pt x="280" y="12"/>
                      </a:cubicBezTo>
                      <a:cubicBezTo>
                        <a:pt x="265" y="0"/>
                        <a:pt x="185" y="108"/>
                        <a:pt x="140" y="131"/>
                      </a:cubicBezTo>
                      <a:cubicBezTo>
                        <a:pt x="95" y="154"/>
                        <a:pt x="16" y="126"/>
                        <a:pt x="8" y="148"/>
                      </a:cubicBezTo>
                      <a:cubicBezTo>
                        <a:pt x="0" y="170"/>
                        <a:pt x="77" y="225"/>
                        <a:pt x="92" y="26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94" name="Oval 142"/>
                <p:cNvSpPr>
                  <a:spLocks noChangeAspect="1" noChangeArrowheads="1"/>
                </p:cNvSpPr>
                <p:nvPr/>
              </p:nvSpPr>
              <p:spPr bwMode="auto">
                <a:xfrm rot="1772327">
                  <a:off x="272" y="549"/>
                  <a:ext cx="90" cy="13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7" name="Freeform 139">
              <a:extLst>
                <a:ext uri="{FF2B5EF4-FFF2-40B4-BE49-F238E27FC236}">
                  <a16:creationId xmlns:a16="http://schemas.microsoft.com/office/drawing/2014/main" id="{AF653FFF-757A-413F-8AA9-6FA51A0F7D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96945" y="3462242"/>
              <a:ext cx="621006" cy="115740"/>
            </a:xfrm>
            <a:custGeom>
              <a:avLst/>
              <a:gdLst>
                <a:gd name="T0" fmla="*/ 128 w 562"/>
                <a:gd name="T1" fmla="*/ 0 h 988"/>
                <a:gd name="T2" fmla="*/ 97 w 562"/>
                <a:gd name="T3" fmla="*/ 193 h 988"/>
                <a:gd name="T4" fmla="*/ 78 w 562"/>
                <a:gd name="T5" fmla="*/ 783 h 988"/>
                <a:gd name="T6" fmla="*/ 562 w 562"/>
                <a:gd name="T7" fmla="*/ 988 h 9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2"/>
                <a:gd name="T13" fmla="*/ 0 h 988"/>
                <a:gd name="T14" fmla="*/ 562 w 562"/>
                <a:gd name="T15" fmla="*/ 988 h 988"/>
                <a:gd name="connsiteX0" fmla="*/ 1456 w 18476"/>
                <a:gd name="connsiteY0" fmla="*/ 0 h 11743"/>
                <a:gd name="connsiteX1" fmla="*/ 904 w 18476"/>
                <a:gd name="connsiteY1" fmla="*/ 1953 h 11743"/>
                <a:gd name="connsiteX2" fmla="*/ 566 w 18476"/>
                <a:gd name="connsiteY2" fmla="*/ 7925 h 11743"/>
                <a:gd name="connsiteX3" fmla="*/ 18476 w 18476"/>
                <a:gd name="connsiteY3" fmla="*/ 11743 h 11743"/>
                <a:gd name="connsiteX0" fmla="*/ 1456 w 18262"/>
                <a:gd name="connsiteY0" fmla="*/ 0 h 11971"/>
                <a:gd name="connsiteX1" fmla="*/ 904 w 18262"/>
                <a:gd name="connsiteY1" fmla="*/ 1953 h 11971"/>
                <a:gd name="connsiteX2" fmla="*/ 566 w 18262"/>
                <a:gd name="connsiteY2" fmla="*/ 7925 h 11971"/>
                <a:gd name="connsiteX3" fmla="*/ 18262 w 18262"/>
                <a:gd name="connsiteY3" fmla="*/ 11971 h 11971"/>
                <a:gd name="connsiteX0" fmla="*/ 1456 w 18262"/>
                <a:gd name="connsiteY0" fmla="*/ 0 h 10575"/>
                <a:gd name="connsiteX1" fmla="*/ 904 w 18262"/>
                <a:gd name="connsiteY1" fmla="*/ 1953 h 10575"/>
                <a:gd name="connsiteX2" fmla="*/ 566 w 18262"/>
                <a:gd name="connsiteY2" fmla="*/ 7925 h 10575"/>
                <a:gd name="connsiteX3" fmla="*/ 18262 w 18262"/>
                <a:gd name="connsiteY3" fmla="*/ 10575 h 10575"/>
                <a:gd name="connsiteX0" fmla="*/ 904 w 18262"/>
                <a:gd name="connsiteY0" fmla="*/ 0 h 8622"/>
                <a:gd name="connsiteX1" fmla="*/ 566 w 18262"/>
                <a:gd name="connsiteY1" fmla="*/ 5972 h 8622"/>
                <a:gd name="connsiteX2" fmla="*/ 18262 w 18262"/>
                <a:gd name="connsiteY2" fmla="*/ 8622 h 8622"/>
                <a:gd name="connsiteX0" fmla="*/ 0 w 9690"/>
                <a:gd name="connsiteY0" fmla="*/ 0 h 3074"/>
                <a:gd name="connsiteX1" fmla="*/ 9690 w 9690"/>
                <a:gd name="connsiteY1" fmla="*/ 3074 h 3074"/>
                <a:gd name="connsiteX0" fmla="*/ 0 w 3965"/>
                <a:gd name="connsiteY0" fmla="*/ 0 h 2501"/>
                <a:gd name="connsiteX1" fmla="*/ 3965 w 3965"/>
                <a:gd name="connsiteY1" fmla="*/ 2211 h 2501"/>
                <a:gd name="connsiteX0" fmla="*/ 0 w 10000"/>
                <a:gd name="connsiteY0" fmla="*/ 0 h 8840"/>
                <a:gd name="connsiteX1" fmla="*/ 10000 w 10000"/>
                <a:gd name="connsiteY1" fmla="*/ 8840 h 8840"/>
                <a:gd name="connsiteX0" fmla="*/ 0 w 10076"/>
                <a:gd name="connsiteY0" fmla="*/ 0 h 12590"/>
                <a:gd name="connsiteX1" fmla="*/ 10076 w 10076"/>
                <a:gd name="connsiteY1" fmla="*/ 12590 h 12590"/>
                <a:gd name="connsiteX0" fmla="*/ 0 w 9886"/>
                <a:gd name="connsiteY0" fmla="*/ 0 h 11295"/>
                <a:gd name="connsiteX1" fmla="*/ 9886 w 9886"/>
                <a:gd name="connsiteY1" fmla="*/ 11295 h 11295"/>
                <a:gd name="connsiteX0" fmla="*/ 0 w 10038"/>
                <a:gd name="connsiteY0" fmla="*/ 0 h 11147"/>
                <a:gd name="connsiteX1" fmla="*/ 10038 w 10038"/>
                <a:gd name="connsiteY1" fmla="*/ 11147 h 1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38" h="11147">
                  <a:moveTo>
                    <a:pt x="0" y="0"/>
                  </a:moveTo>
                  <a:cubicBezTo>
                    <a:pt x="5541" y="3376"/>
                    <a:pt x="7448" y="4568"/>
                    <a:pt x="10038" y="11147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D060645-5424-4BD3-9D34-220A0E03B8E3}"/>
              </a:ext>
            </a:extLst>
          </p:cNvPr>
          <p:cNvGrpSpPr/>
          <p:nvPr/>
        </p:nvGrpSpPr>
        <p:grpSpPr>
          <a:xfrm>
            <a:off x="719330" y="77788"/>
            <a:ext cx="1762964" cy="3622424"/>
            <a:chOff x="53975" y="77788"/>
            <a:chExt cx="1762964" cy="3622424"/>
          </a:xfrm>
        </p:grpSpPr>
        <p:sp>
          <p:nvSpPr>
            <p:cNvPr id="236" name="Freeform 90">
              <a:extLst>
                <a:ext uri="{FF2B5EF4-FFF2-40B4-BE49-F238E27FC236}">
                  <a16:creationId xmlns:a16="http://schemas.microsoft.com/office/drawing/2014/main" id="{4C87BB73-17C7-4865-B953-64402802673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5676" y="3456691"/>
              <a:ext cx="1031263" cy="138214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9622"/>
                <a:gd name="connsiteY0" fmla="*/ 4374 h 9869"/>
                <a:gd name="connsiteX1" fmla="*/ 9622 w 9622"/>
                <a:gd name="connsiteY1" fmla="*/ 9869 h 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22" h="9869">
                  <a:moveTo>
                    <a:pt x="0" y="4374"/>
                  </a:moveTo>
                  <a:cubicBezTo>
                    <a:pt x="2480" y="-5949"/>
                    <a:pt x="6929" y="4544"/>
                    <a:pt x="9622" y="9869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90">
              <a:extLst>
                <a:ext uri="{FF2B5EF4-FFF2-40B4-BE49-F238E27FC236}">
                  <a16:creationId xmlns:a16="http://schemas.microsoft.com/office/drawing/2014/main" id="{5497F378-DB89-4F6A-AB49-3717042AEB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3839" y="3512339"/>
              <a:ext cx="609206" cy="187873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10978"/>
                <a:gd name="connsiteY0" fmla="*/ 2913 h 17930"/>
                <a:gd name="connsiteX1" fmla="*/ 10978 w 10978"/>
                <a:gd name="connsiteY1" fmla="*/ 17930 h 17930"/>
                <a:gd name="connsiteX0" fmla="*/ 0 w 10978"/>
                <a:gd name="connsiteY0" fmla="*/ 0 h 15017"/>
                <a:gd name="connsiteX1" fmla="*/ 10978 w 10978"/>
                <a:gd name="connsiteY1" fmla="*/ 15017 h 15017"/>
                <a:gd name="connsiteX0" fmla="*/ 0 w 5601"/>
                <a:gd name="connsiteY0" fmla="*/ 0 h 8228"/>
                <a:gd name="connsiteX1" fmla="*/ 5601 w 5601"/>
                <a:gd name="connsiteY1" fmla="*/ 8046 h 8228"/>
                <a:gd name="connsiteX0" fmla="*/ 0 w 10000"/>
                <a:gd name="connsiteY0" fmla="*/ 0 h 14987"/>
                <a:gd name="connsiteX1" fmla="*/ 10000 w 10000"/>
                <a:gd name="connsiteY1" fmla="*/ 9779 h 14987"/>
                <a:gd name="connsiteX0" fmla="*/ 0 w 10240"/>
                <a:gd name="connsiteY0" fmla="*/ 0 h 16451"/>
                <a:gd name="connsiteX1" fmla="*/ 10240 w 10240"/>
                <a:gd name="connsiteY1" fmla="*/ 12073 h 1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40" h="16451">
                  <a:moveTo>
                    <a:pt x="0" y="0"/>
                  </a:moveTo>
                  <a:cubicBezTo>
                    <a:pt x="3635" y="19485"/>
                    <a:pt x="6463" y="19033"/>
                    <a:pt x="10240" y="12073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84" name="Group 89"/>
            <p:cNvGrpSpPr>
              <a:grpSpLocks/>
            </p:cNvGrpSpPr>
            <p:nvPr/>
          </p:nvGrpSpPr>
          <p:grpSpPr bwMode="auto">
            <a:xfrm>
              <a:off x="53975" y="77788"/>
              <a:ext cx="1538288" cy="3511550"/>
              <a:chOff x="22" y="4"/>
              <a:chExt cx="969" cy="2212"/>
            </a:xfrm>
          </p:grpSpPr>
          <p:sp>
            <p:nvSpPr>
              <p:cNvPr id="19535" name="Freeform 90"/>
              <p:cNvSpPr>
                <a:spLocks noChangeAspect="1"/>
              </p:cNvSpPr>
              <p:nvPr/>
            </p:nvSpPr>
            <p:spPr bwMode="auto">
              <a:xfrm>
                <a:off x="303" y="409"/>
                <a:ext cx="688" cy="1807"/>
              </a:xfrm>
              <a:custGeom>
                <a:avLst/>
                <a:gdLst>
                  <a:gd name="T0" fmla="*/ 134 w 995"/>
                  <a:gd name="T1" fmla="*/ 0 h 1875"/>
                  <a:gd name="T2" fmla="*/ 270 w 995"/>
                  <a:gd name="T3" fmla="*/ 347 h 1875"/>
                  <a:gd name="T4" fmla="*/ 121 w 995"/>
                  <a:gd name="T5" fmla="*/ 1624 h 1875"/>
                  <a:gd name="T6" fmla="*/ 995 w 995"/>
                  <a:gd name="T7" fmla="*/ 1851 h 18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5"/>
                  <a:gd name="T13" fmla="*/ 0 h 1875"/>
                  <a:gd name="T14" fmla="*/ 995 w 995"/>
                  <a:gd name="T15" fmla="*/ 1875 h 1875"/>
                  <a:gd name="connsiteX0" fmla="*/ 447 w 6969"/>
                  <a:gd name="connsiteY0" fmla="*/ 0 h 9904"/>
                  <a:gd name="connsiteX1" fmla="*/ 1814 w 6969"/>
                  <a:gd name="connsiteY1" fmla="*/ 1851 h 9904"/>
                  <a:gd name="connsiteX2" fmla="*/ 316 w 6969"/>
                  <a:gd name="connsiteY2" fmla="*/ 8661 h 9904"/>
                  <a:gd name="connsiteX3" fmla="*/ 6969 w 6969"/>
                  <a:gd name="connsiteY3" fmla="*/ 9904 h 9904"/>
                  <a:gd name="connsiteX0" fmla="*/ 640 w 9934"/>
                  <a:gd name="connsiteY0" fmla="*/ 0 h 9733"/>
                  <a:gd name="connsiteX1" fmla="*/ 2602 w 9934"/>
                  <a:gd name="connsiteY1" fmla="*/ 1869 h 9733"/>
                  <a:gd name="connsiteX2" fmla="*/ 452 w 9934"/>
                  <a:gd name="connsiteY2" fmla="*/ 8745 h 9733"/>
                  <a:gd name="connsiteX3" fmla="*/ 9934 w 9934"/>
                  <a:gd name="connsiteY3" fmla="*/ 9733 h 9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934" h="9733">
                    <a:moveTo>
                      <a:pt x="640" y="0"/>
                    </a:moveTo>
                    <a:cubicBezTo>
                      <a:pt x="972" y="312"/>
                      <a:pt x="2631" y="409"/>
                      <a:pt x="2602" y="1869"/>
                    </a:cubicBezTo>
                    <a:cubicBezTo>
                      <a:pt x="2572" y="3328"/>
                      <a:pt x="-1292" y="7394"/>
                      <a:pt x="452" y="8745"/>
                    </a:cubicBezTo>
                    <a:cubicBezTo>
                      <a:pt x="2197" y="10097"/>
                      <a:pt x="7310" y="9480"/>
                      <a:pt x="9934" y="9733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/>
                <a:tailEnd type="oval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536" name="Group 91"/>
              <p:cNvGrpSpPr>
                <a:grpSpLocks/>
              </p:cNvGrpSpPr>
              <p:nvPr/>
            </p:nvGrpSpPr>
            <p:grpSpPr bwMode="auto">
              <a:xfrm rot="1070804">
                <a:off x="22" y="4"/>
                <a:ext cx="463" cy="482"/>
                <a:chOff x="330" y="0"/>
                <a:chExt cx="656" cy="738"/>
              </a:xfrm>
            </p:grpSpPr>
            <p:sp>
              <p:nvSpPr>
                <p:cNvPr id="19537" name="Freeform 92"/>
                <p:cNvSpPr>
                  <a:spLocks noChangeAspect="1"/>
                </p:cNvSpPr>
                <p:nvPr/>
              </p:nvSpPr>
              <p:spPr bwMode="auto">
                <a:xfrm>
                  <a:off x="330" y="0"/>
                  <a:ext cx="656" cy="738"/>
                </a:xfrm>
                <a:custGeom>
                  <a:avLst/>
                  <a:gdLst>
                    <a:gd name="T0" fmla="*/ 1349 w 335"/>
                    <a:gd name="T1" fmla="*/ 3862 h 377"/>
                    <a:gd name="T2" fmla="*/ 1457 w 335"/>
                    <a:gd name="T3" fmla="*/ 5507 h 377"/>
                    <a:gd name="T4" fmla="*/ 2853 w 335"/>
                    <a:gd name="T5" fmla="*/ 4035 h 377"/>
                    <a:gd name="T6" fmla="*/ 4835 w 335"/>
                    <a:gd name="T7" fmla="*/ 4874 h 377"/>
                    <a:gd name="T8" fmla="*/ 3425 w 335"/>
                    <a:gd name="T9" fmla="*/ 2977 h 377"/>
                    <a:gd name="T10" fmla="*/ 4114 w 335"/>
                    <a:gd name="T11" fmla="*/ 172 h 377"/>
                    <a:gd name="T12" fmla="*/ 2060 w 335"/>
                    <a:gd name="T13" fmla="*/ 1920 h 377"/>
                    <a:gd name="T14" fmla="*/ 119 w 335"/>
                    <a:gd name="T15" fmla="*/ 2177 h 377"/>
                    <a:gd name="T16" fmla="*/ 1349 w 335"/>
                    <a:gd name="T17" fmla="*/ 3862 h 37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35"/>
                    <a:gd name="T28" fmla="*/ 0 h 377"/>
                    <a:gd name="T29" fmla="*/ 335 w 335"/>
                    <a:gd name="T30" fmla="*/ 377 h 37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35" h="377">
                      <a:moveTo>
                        <a:pt x="92" y="263"/>
                      </a:moveTo>
                      <a:cubicBezTo>
                        <a:pt x="107" y="301"/>
                        <a:pt x="82" y="373"/>
                        <a:pt x="99" y="375"/>
                      </a:cubicBezTo>
                      <a:cubicBezTo>
                        <a:pt x="116" y="377"/>
                        <a:pt x="156" y="282"/>
                        <a:pt x="194" y="275"/>
                      </a:cubicBezTo>
                      <a:cubicBezTo>
                        <a:pt x="232" y="268"/>
                        <a:pt x="323" y="344"/>
                        <a:pt x="329" y="332"/>
                      </a:cubicBezTo>
                      <a:cubicBezTo>
                        <a:pt x="335" y="320"/>
                        <a:pt x="241" y="256"/>
                        <a:pt x="233" y="203"/>
                      </a:cubicBezTo>
                      <a:cubicBezTo>
                        <a:pt x="225" y="150"/>
                        <a:pt x="295" y="24"/>
                        <a:pt x="280" y="12"/>
                      </a:cubicBezTo>
                      <a:cubicBezTo>
                        <a:pt x="265" y="0"/>
                        <a:pt x="185" y="108"/>
                        <a:pt x="140" y="131"/>
                      </a:cubicBezTo>
                      <a:cubicBezTo>
                        <a:pt x="95" y="154"/>
                        <a:pt x="16" y="126"/>
                        <a:pt x="8" y="148"/>
                      </a:cubicBezTo>
                      <a:cubicBezTo>
                        <a:pt x="0" y="170"/>
                        <a:pt x="77" y="225"/>
                        <a:pt x="92" y="26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38" name="Oval 93"/>
                <p:cNvSpPr>
                  <a:spLocks noChangeAspect="1" noChangeArrowheads="1"/>
                </p:cNvSpPr>
                <p:nvPr/>
              </p:nvSpPr>
              <p:spPr bwMode="auto">
                <a:xfrm rot="1772327">
                  <a:off x="596" y="356"/>
                  <a:ext cx="90" cy="13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8" name="Freeform 90">
              <a:extLst>
                <a:ext uri="{FF2B5EF4-FFF2-40B4-BE49-F238E27FC236}">
                  <a16:creationId xmlns:a16="http://schemas.microsoft.com/office/drawing/2014/main" id="{AB021FCD-C8E2-497B-809C-4CBCA54ADD6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9432" y="3504825"/>
              <a:ext cx="428837" cy="121029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10978"/>
                <a:gd name="connsiteY0" fmla="*/ 2913 h 17930"/>
                <a:gd name="connsiteX1" fmla="*/ 10978 w 10978"/>
                <a:gd name="connsiteY1" fmla="*/ 17930 h 17930"/>
                <a:gd name="connsiteX0" fmla="*/ 0 w 10978"/>
                <a:gd name="connsiteY0" fmla="*/ 0 h 15017"/>
                <a:gd name="connsiteX1" fmla="*/ 10978 w 10978"/>
                <a:gd name="connsiteY1" fmla="*/ 15017 h 15017"/>
                <a:gd name="connsiteX0" fmla="*/ 0 w 5601"/>
                <a:gd name="connsiteY0" fmla="*/ 0 h 8228"/>
                <a:gd name="connsiteX1" fmla="*/ 5601 w 5601"/>
                <a:gd name="connsiteY1" fmla="*/ 8046 h 8228"/>
                <a:gd name="connsiteX0" fmla="*/ 0 w 10000"/>
                <a:gd name="connsiteY0" fmla="*/ 0 h 14987"/>
                <a:gd name="connsiteX1" fmla="*/ 10000 w 10000"/>
                <a:gd name="connsiteY1" fmla="*/ 9779 h 14987"/>
                <a:gd name="connsiteX0" fmla="*/ 0 w 4883"/>
                <a:gd name="connsiteY0" fmla="*/ 5513 h 14290"/>
                <a:gd name="connsiteX1" fmla="*/ 4883 w 4883"/>
                <a:gd name="connsiteY1" fmla="*/ 0 h 14290"/>
                <a:gd name="connsiteX0" fmla="*/ 0 w 10812"/>
                <a:gd name="connsiteY0" fmla="*/ 0 h 8580"/>
                <a:gd name="connsiteX1" fmla="*/ 10812 w 10812"/>
                <a:gd name="connsiteY1" fmla="*/ 3228 h 8580"/>
                <a:gd name="connsiteX0" fmla="*/ 0 w 10000"/>
                <a:gd name="connsiteY0" fmla="*/ 0 h 7492"/>
                <a:gd name="connsiteX1" fmla="*/ 10000 w 10000"/>
                <a:gd name="connsiteY1" fmla="*/ 3762 h 7492"/>
                <a:gd name="connsiteX0" fmla="*/ 0 w 13231"/>
                <a:gd name="connsiteY0" fmla="*/ 0 h 12584"/>
                <a:gd name="connsiteX1" fmla="*/ 13231 w 13231"/>
                <a:gd name="connsiteY1" fmla="*/ 8845 h 12584"/>
                <a:gd name="connsiteX0" fmla="*/ 0 w 13231"/>
                <a:gd name="connsiteY0" fmla="*/ 423 h 11000"/>
                <a:gd name="connsiteX1" fmla="*/ 13231 w 13231"/>
                <a:gd name="connsiteY1" fmla="*/ 9268 h 11000"/>
                <a:gd name="connsiteX0" fmla="*/ 0 w 13231"/>
                <a:gd name="connsiteY0" fmla="*/ 1458 h 10303"/>
                <a:gd name="connsiteX1" fmla="*/ 13231 w 13231"/>
                <a:gd name="connsiteY1" fmla="*/ 10303 h 10303"/>
                <a:gd name="connsiteX0" fmla="*/ 0 w 14433"/>
                <a:gd name="connsiteY0" fmla="*/ 1306 h 11051"/>
                <a:gd name="connsiteX1" fmla="*/ 14433 w 14433"/>
                <a:gd name="connsiteY1" fmla="*/ 11051 h 11051"/>
                <a:gd name="connsiteX0" fmla="*/ 0 w 13531"/>
                <a:gd name="connsiteY0" fmla="*/ 1239 h 11434"/>
                <a:gd name="connsiteX1" fmla="*/ 13531 w 13531"/>
                <a:gd name="connsiteY1" fmla="*/ 11434 h 1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31" h="11434">
                  <a:moveTo>
                    <a:pt x="0" y="1239"/>
                  </a:moveTo>
                  <a:cubicBezTo>
                    <a:pt x="7786" y="-2294"/>
                    <a:pt x="7354" y="1915"/>
                    <a:pt x="13531" y="1143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0" name="Freeform 5"/>
          <p:cNvSpPr>
            <a:spLocks/>
          </p:cNvSpPr>
          <p:nvPr/>
        </p:nvSpPr>
        <p:spPr bwMode="auto">
          <a:xfrm flipH="1">
            <a:off x="1617855" y="5000626"/>
            <a:ext cx="263526" cy="438149"/>
          </a:xfrm>
          <a:custGeom>
            <a:avLst/>
            <a:gdLst>
              <a:gd name="T0" fmla="*/ 0 w 173"/>
              <a:gd name="T1" fmla="*/ 0 h 154"/>
              <a:gd name="T2" fmla="*/ 2147483647 w 173"/>
              <a:gd name="T3" fmla="*/ 2147483647 h 154"/>
              <a:gd name="T4" fmla="*/ 0 60000 65536"/>
              <a:gd name="T5" fmla="*/ 0 60000 65536"/>
              <a:gd name="T6" fmla="*/ 0 w 173"/>
              <a:gd name="T7" fmla="*/ 0 h 154"/>
              <a:gd name="T8" fmla="*/ 173 w 173"/>
              <a:gd name="T9" fmla="*/ 154 h 1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3" h="154">
                <a:moveTo>
                  <a:pt x="0" y="0"/>
                </a:moveTo>
                <a:lnTo>
                  <a:pt x="173" y="15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0" name="Freeform 5">
            <a:extLst>
              <a:ext uri="{FF2B5EF4-FFF2-40B4-BE49-F238E27FC236}">
                <a16:creationId xmlns:a16="http://schemas.microsoft.com/office/drawing/2014/main" id="{8F4A6313-113B-4B01-A2C0-74073B88BDCC}"/>
              </a:ext>
            </a:extLst>
          </p:cNvPr>
          <p:cNvSpPr>
            <a:spLocks/>
          </p:cNvSpPr>
          <p:nvPr/>
        </p:nvSpPr>
        <p:spPr bwMode="auto">
          <a:xfrm flipH="1">
            <a:off x="1636904" y="3662364"/>
            <a:ext cx="263526" cy="438149"/>
          </a:xfrm>
          <a:custGeom>
            <a:avLst/>
            <a:gdLst>
              <a:gd name="T0" fmla="*/ 0 w 173"/>
              <a:gd name="T1" fmla="*/ 0 h 154"/>
              <a:gd name="T2" fmla="*/ 2147483647 w 173"/>
              <a:gd name="T3" fmla="*/ 2147483647 h 154"/>
              <a:gd name="T4" fmla="*/ 0 60000 65536"/>
              <a:gd name="T5" fmla="*/ 0 60000 65536"/>
              <a:gd name="T6" fmla="*/ 0 w 173"/>
              <a:gd name="T7" fmla="*/ 0 h 154"/>
              <a:gd name="T8" fmla="*/ 173 w 173"/>
              <a:gd name="T9" fmla="*/ 154 h 1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3" h="154">
                <a:moveTo>
                  <a:pt x="0" y="0"/>
                </a:moveTo>
                <a:lnTo>
                  <a:pt x="173" y="15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" name="Text Box 4">
            <a:extLst>
              <a:ext uri="{FF2B5EF4-FFF2-40B4-BE49-F238E27FC236}">
                <a16:creationId xmlns:a16="http://schemas.microsoft.com/office/drawing/2014/main" id="{B5786D20-FF8A-4163-BA26-4A2C0154B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245" y="320358"/>
            <a:ext cx="185782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To muscle tendon (origin)</a:t>
            </a:r>
          </a:p>
        </p:txBody>
      </p:sp>
      <p:sp>
        <p:nvSpPr>
          <p:cNvPr id="80" name="Text Box 4">
            <a:extLst>
              <a:ext uri="{FF2B5EF4-FFF2-40B4-BE49-F238E27FC236}">
                <a16:creationId xmlns:a16="http://schemas.microsoft.com/office/drawing/2014/main" id="{58DDFA96-39C1-4EE4-8660-24C59414C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881" y="1049728"/>
            <a:ext cx="526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MU1</a:t>
            </a:r>
          </a:p>
        </p:txBody>
      </p:sp>
      <p:sp>
        <p:nvSpPr>
          <p:cNvPr id="81" name="Text Box 4">
            <a:extLst>
              <a:ext uri="{FF2B5EF4-FFF2-40B4-BE49-F238E27FC236}">
                <a16:creationId xmlns:a16="http://schemas.microsoft.com/office/drawing/2014/main" id="{F1B24F64-A463-4DE8-ADB8-DD0D96B1E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736" y="2273547"/>
            <a:ext cx="526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85185E-6 L -0.00013 0.3229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32268 L -0.00013 -7.40741E-7 " pathEditMode="relative" rAng="0" ptsTypes="AA">
                                      <p:cBhvr>
                                        <p:cTn id="12" dur="3000" spd="-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8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3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mph" presetSubtype="2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autoRev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3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34" dur="3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3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3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42" dur="3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3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3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3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50" dur="3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3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3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54" dur="3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3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3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58" dur="3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62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153" grpId="0" animBg="1"/>
      <p:bldP spid="156" grpId="0" animBg="1"/>
      <p:bldP spid="151" grpId="0" animBg="1"/>
      <p:bldP spid="154" grpId="0" animBg="1"/>
      <p:bldP spid="157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Arrow: Down 82">
            <a:extLst>
              <a:ext uri="{FF2B5EF4-FFF2-40B4-BE49-F238E27FC236}">
                <a16:creationId xmlns:a16="http://schemas.microsoft.com/office/drawing/2014/main" id="{DE8BDD88-FF07-40B3-A414-08E42DDD9AF3}"/>
              </a:ext>
            </a:extLst>
          </p:cNvPr>
          <p:cNvSpPr/>
          <p:nvPr/>
        </p:nvSpPr>
        <p:spPr>
          <a:xfrm flipV="1">
            <a:off x="1588010" y="856760"/>
            <a:ext cx="1489075" cy="489585"/>
          </a:xfrm>
          <a:prstGeom prst="downArrow">
            <a:avLst>
              <a:gd name="adj1" fmla="val 68781"/>
              <a:gd name="adj2" fmla="val 36667"/>
            </a:avLst>
          </a:prstGeom>
          <a:solidFill>
            <a:schemeClr val="accent1">
              <a:alpha val="36000"/>
            </a:scheme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Arrow: Down 83">
            <a:extLst>
              <a:ext uri="{FF2B5EF4-FFF2-40B4-BE49-F238E27FC236}">
                <a16:creationId xmlns:a16="http://schemas.microsoft.com/office/drawing/2014/main" id="{81468D17-DDD5-415D-A47E-7D9E369F489D}"/>
              </a:ext>
            </a:extLst>
          </p:cNvPr>
          <p:cNvSpPr/>
          <p:nvPr/>
        </p:nvSpPr>
        <p:spPr>
          <a:xfrm>
            <a:off x="1586105" y="5781675"/>
            <a:ext cx="1489075" cy="489585"/>
          </a:xfrm>
          <a:prstGeom prst="downArrow">
            <a:avLst>
              <a:gd name="adj1" fmla="val 68781"/>
              <a:gd name="adj2" fmla="val 36667"/>
            </a:avLst>
          </a:prstGeom>
          <a:solidFill>
            <a:schemeClr val="accent1">
              <a:alpha val="35000"/>
            </a:scheme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84EA6D6-6073-42EF-85C2-E02D90F7C211}"/>
              </a:ext>
            </a:extLst>
          </p:cNvPr>
          <p:cNvSpPr/>
          <p:nvPr/>
        </p:nvSpPr>
        <p:spPr>
          <a:xfrm>
            <a:off x="5290154" y="3161425"/>
            <a:ext cx="5940000" cy="2418639"/>
          </a:xfrm>
          <a:custGeom>
            <a:avLst/>
            <a:gdLst>
              <a:gd name="connsiteX0" fmla="*/ 32207 w 2835732"/>
              <a:gd name="connsiteY0" fmla="*/ 2060481 h 2258148"/>
              <a:gd name="connsiteX1" fmla="*/ 162382 w 2835732"/>
              <a:gd name="connsiteY1" fmla="*/ 2060481 h 2258148"/>
              <a:gd name="connsiteX2" fmla="*/ 1295857 w 2835732"/>
              <a:gd name="connsiteY2" fmla="*/ 6256 h 2258148"/>
              <a:gd name="connsiteX3" fmla="*/ 2835732 w 2835732"/>
              <a:gd name="connsiteY3" fmla="*/ 1435006 h 2258148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39806 w 2843331"/>
              <a:gd name="connsiteY0" fmla="*/ 2060481 h 2101168"/>
              <a:gd name="connsiteX1" fmla="*/ 169981 w 2843331"/>
              <a:gd name="connsiteY1" fmla="*/ 2060481 h 2101168"/>
              <a:gd name="connsiteX2" fmla="*/ 1303456 w 2843331"/>
              <a:gd name="connsiteY2" fmla="*/ 6256 h 2101168"/>
              <a:gd name="connsiteX3" fmla="*/ 2843331 w 2843331"/>
              <a:gd name="connsiteY3" fmla="*/ 1435006 h 2101168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131 h 2060131"/>
              <a:gd name="connsiteX1" fmla="*/ 130175 w 2803525"/>
              <a:gd name="connsiteY1" fmla="*/ 2060131 h 2060131"/>
              <a:gd name="connsiteX2" fmla="*/ 1263650 w 2803525"/>
              <a:gd name="connsiteY2" fmla="*/ 5906 h 2060131"/>
              <a:gd name="connsiteX3" fmla="*/ 2803525 w 2803525"/>
              <a:gd name="connsiteY3" fmla="*/ 1434656 h 2060131"/>
              <a:gd name="connsiteX0" fmla="*/ 0 w 4749800"/>
              <a:gd name="connsiteY0" fmla="*/ 2058668 h 2058668"/>
              <a:gd name="connsiteX1" fmla="*/ 130175 w 4749800"/>
              <a:gd name="connsiteY1" fmla="*/ 2058668 h 2058668"/>
              <a:gd name="connsiteX2" fmla="*/ 1263650 w 4749800"/>
              <a:gd name="connsiteY2" fmla="*/ 4443 h 2058668"/>
              <a:gd name="connsiteX3" fmla="*/ 4749800 w 4749800"/>
              <a:gd name="connsiteY3" fmla="*/ 1861818 h 2058668"/>
              <a:gd name="connsiteX0" fmla="*/ 0 w 4749800"/>
              <a:gd name="connsiteY0" fmla="*/ 2068107 h 2068107"/>
              <a:gd name="connsiteX1" fmla="*/ 130175 w 4749800"/>
              <a:gd name="connsiteY1" fmla="*/ 2068107 h 2068107"/>
              <a:gd name="connsiteX2" fmla="*/ 1263650 w 4749800"/>
              <a:gd name="connsiteY2" fmla="*/ 13882 h 2068107"/>
              <a:gd name="connsiteX3" fmla="*/ 2714624 w 4749800"/>
              <a:gd name="connsiteY3" fmla="*/ 1372782 h 2068107"/>
              <a:gd name="connsiteX4" fmla="*/ 4749800 w 4749800"/>
              <a:gd name="connsiteY4" fmla="*/ 1871257 h 2068107"/>
              <a:gd name="connsiteX0" fmla="*/ 0 w 4749800"/>
              <a:gd name="connsiteY0" fmla="*/ 2068107 h 2068107"/>
              <a:gd name="connsiteX1" fmla="*/ 130175 w 4749800"/>
              <a:gd name="connsiteY1" fmla="*/ 2068107 h 2068107"/>
              <a:gd name="connsiteX2" fmla="*/ 1263650 w 4749800"/>
              <a:gd name="connsiteY2" fmla="*/ 13882 h 2068107"/>
              <a:gd name="connsiteX3" fmla="*/ 2714624 w 4749800"/>
              <a:gd name="connsiteY3" fmla="*/ 1372782 h 2068107"/>
              <a:gd name="connsiteX4" fmla="*/ 4749800 w 4749800"/>
              <a:gd name="connsiteY4" fmla="*/ 1871257 h 2068107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  <a:gd name="connsiteX0" fmla="*/ 0 w 4749800"/>
              <a:gd name="connsiteY0" fmla="*/ 910259 h 910259"/>
              <a:gd name="connsiteX1" fmla="*/ 130175 w 4749800"/>
              <a:gd name="connsiteY1" fmla="*/ 910259 h 910259"/>
              <a:gd name="connsiteX2" fmla="*/ 368300 w 4749800"/>
              <a:gd name="connsiteY2" fmla="*/ 37134 h 910259"/>
              <a:gd name="connsiteX3" fmla="*/ 2714624 w 4749800"/>
              <a:gd name="connsiteY3" fmla="*/ 214934 h 910259"/>
              <a:gd name="connsiteX4" fmla="*/ 4749800 w 4749800"/>
              <a:gd name="connsiteY4" fmla="*/ 713409 h 910259"/>
              <a:gd name="connsiteX0" fmla="*/ 0 w 4749800"/>
              <a:gd name="connsiteY0" fmla="*/ 1427032 h 1427032"/>
              <a:gd name="connsiteX1" fmla="*/ 130175 w 4749800"/>
              <a:gd name="connsiteY1" fmla="*/ 1427032 h 1427032"/>
              <a:gd name="connsiteX2" fmla="*/ 368300 w 4749800"/>
              <a:gd name="connsiteY2" fmla="*/ 553907 h 1427032"/>
              <a:gd name="connsiteX3" fmla="*/ 822324 w 4749800"/>
              <a:gd name="connsiteY3" fmla="*/ 1457 h 1427032"/>
              <a:gd name="connsiteX4" fmla="*/ 2714624 w 4749800"/>
              <a:gd name="connsiteY4" fmla="*/ 731707 h 1427032"/>
              <a:gd name="connsiteX5" fmla="*/ 4749800 w 4749800"/>
              <a:gd name="connsiteY5" fmla="*/ 1230182 h 1427032"/>
              <a:gd name="connsiteX0" fmla="*/ 0 w 4749800"/>
              <a:gd name="connsiteY0" fmla="*/ 1869746 h 1869746"/>
              <a:gd name="connsiteX1" fmla="*/ 130175 w 4749800"/>
              <a:gd name="connsiteY1" fmla="*/ 1869746 h 1869746"/>
              <a:gd name="connsiteX2" fmla="*/ 368300 w 4749800"/>
              <a:gd name="connsiteY2" fmla="*/ 996621 h 1869746"/>
              <a:gd name="connsiteX3" fmla="*/ 822324 w 4749800"/>
              <a:gd name="connsiteY3" fmla="*/ 444171 h 1869746"/>
              <a:gd name="connsiteX4" fmla="*/ 1311274 w 4749800"/>
              <a:gd name="connsiteY4" fmla="*/ 18721 h 1869746"/>
              <a:gd name="connsiteX5" fmla="*/ 2714624 w 4749800"/>
              <a:gd name="connsiteY5" fmla="*/ 1174421 h 1869746"/>
              <a:gd name="connsiteX6" fmla="*/ 4749800 w 4749800"/>
              <a:gd name="connsiteY6" fmla="*/ 1672896 h 1869746"/>
              <a:gd name="connsiteX0" fmla="*/ 0 w 4749800"/>
              <a:gd name="connsiteY0" fmla="*/ 2263878 h 2263878"/>
              <a:gd name="connsiteX1" fmla="*/ 130175 w 4749800"/>
              <a:gd name="connsiteY1" fmla="*/ 2263878 h 2263878"/>
              <a:gd name="connsiteX2" fmla="*/ 368300 w 4749800"/>
              <a:gd name="connsiteY2" fmla="*/ 1390753 h 2263878"/>
              <a:gd name="connsiteX3" fmla="*/ 822324 w 4749800"/>
              <a:gd name="connsiteY3" fmla="*/ 838303 h 2263878"/>
              <a:gd name="connsiteX4" fmla="*/ 1311274 w 4749800"/>
              <a:gd name="connsiteY4" fmla="*/ 412853 h 2263878"/>
              <a:gd name="connsiteX5" fmla="*/ 1774824 w 4749800"/>
              <a:gd name="connsiteY5" fmla="*/ 38203 h 2263878"/>
              <a:gd name="connsiteX6" fmla="*/ 2714624 w 4749800"/>
              <a:gd name="connsiteY6" fmla="*/ 1568553 h 2263878"/>
              <a:gd name="connsiteX7" fmla="*/ 4749800 w 4749800"/>
              <a:gd name="connsiteY7" fmla="*/ 2067028 h 2263878"/>
              <a:gd name="connsiteX0" fmla="*/ 0 w 4749800"/>
              <a:gd name="connsiteY0" fmla="*/ 2564196 h 2564196"/>
              <a:gd name="connsiteX1" fmla="*/ 130175 w 4749800"/>
              <a:gd name="connsiteY1" fmla="*/ 2564196 h 2564196"/>
              <a:gd name="connsiteX2" fmla="*/ 368300 w 4749800"/>
              <a:gd name="connsiteY2" fmla="*/ 1691071 h 2564196"/>
              <a:gd name="connsiteX3" fmla="*/ 822324 w 4749800"/>
              <a:gd name="connsiteY3" fmla="*/ 1138621 h 2564196"/>
              <a:gd name="connsiteX4" fmla="*/ 1311274 w 4749800"/>
              <a:gd name="connsiteY4" fmla="*/ 713171 h 2564196"/>
              <a:gd name="connsiteX5" fmla="*/ 1774824 w 4749800"/>
              <a:gd name="connsiteY5" fmla="*/ 338521 h 2564196"/>
              <a:gd name="connsiteX6" fmla="*/ 2251074 w 4749800"/>
              <a:gd name="connsiteY6" fmla="*/ 65471 h 2564196"/>
              <a:gd name="connsiteX7" fmla="*/ 2714624 w 4749800"/>
              <a:gd name="connsiteY7" fmla="*/ 1868871 h 2564196"/>
              <a:gd name="connsiteX8" fmla="*/ 4749800 w 4749800"/>
              <a:gd name="connsiteY8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822324 w 4749800"/>
              <a:gd name="connsiteY2" fmla="*/ 1138621 h 2564196"/>
              <a:gd name="connsiteX3" fmla="*/ 1311274 w 4749800"/>
              <a:gd name="connsiteY3" fmla="*/ 713171 h 2564196"/>
              <a:gd name="connsiteX4" fmla="*/ 1774824 w 4749800"/>
              <a:gd name="connsiteY4" fmla="*/ 338521 h 2564196"/>
              <a:gd name="connsiteX5" fmla="*/ 2251074 w 4749800"/>
              <a:gd name="connsiteY5" fmla="*/ 65471 h 2564196"/>
              <a:gd name="connsiteX6" fmla="*/ 2714624 w 4749800"/>
              <a:gd name="connsiteY6" fmla="*/ 1868871 h 2564196"/>
              <a:gd name="connsiteX7" fmla="*/ 4749800 w 4749800"/>
              <a:gd name="connsiteY7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822324 w 4749800"/>
              <a:gd name="connsiteY2" fmla="*/ 1138621 h 2564196"/>
              <a:gd name="connsiteX3" fmla="*/ 1311274 w 4749800"/>
              <a:gd name="connsiteY3" fmla="*/ 713171 h 2564196"/>
              <a:gd name="connsiteX4" fmla="*/ 1774824 w 4749800"/>
              <a:gd name="connsiteY4" fmla="*/ 338521 h 2564196"/>
              <a:gd name="connsiteX5" fmla="*/ 2251074 w 4749800"/>
              <a:gd name="connsiteY5" fmla="*/ 65471 h 2564196"/>
              <a:gd name="connsiteX6" fmla="*/ 2714624 w 4749800"/>
              <a:gd name="connsiteY6" fmla="*/ 1868871 h 2564196"/>
              <a:gd name="connsiteX7" fmla="*/ 4749800 w 4749800"/>
              <a:gd name="connsiteY7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504824 w 4749800"/>
              <a:gd name="connsiteY2" fmla="*/ 1799021 h 2564196"/>
              <a:gd name="connsiteX3" fmla="*/ 822324 w 4749800"/>
              <a:gd name="connsiteY3" fmla="*/ 1138621 h 2564196"/>
              <a:gd name="connsiteX4" fmla="*/ 1311274 w 4749800"/>
              <a:gd name="connsiteY4" fmla="*/ 713171 h 2564196"/>
              <a:gd name="connsiteX5" fmla="*/ 1774824 w 4749800"/>
              <a:gd name="connsiteY5" fmla="*/ 338521 h 2564196"/>
              <a:gd name="connsiteX6" fmla="*/ 2251074 w 4749800"/>
              <a:gd name="connsiteY6" fmla="*/ 65471 h 2564196"/>
              <a:gd name="connsiteX7" fmla="*/ 2714624 w 4749800"/>
              <a:gd name="connsiteY7" fmla="*/ 1868871 h 2564196"/>
              <a:gd name="connsiteX8" fmla="*/ 4749800 w 4749800"/>
              <a:gd name="connsiteY8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504824 w 4749800"/>
              <a:gd name="connsiteY2" fmla="*/ 1799021 h 2564196"/>
              <a:gd name="connsiteX3" fmla="*/ 822324 w 4749800"/>
              <a:gd name="connsiteY3" fmla="*/ 1138621 h 2564196"/>
              <a:gd name="connsiteX4" fmla="*/ 993774 w 4749800"/>
              <a:gd name="connsiteY4" fmla="*/ 1246571 h 2564196"/>
              <a:gd name="connsiteX5" fmla="*/ 1311274 w 4749800"/>
              <a:gd name="connsiteY5" fmla="*/ 713171 h 2564196"/>
              <a:gd name="connsiteX6" fmla="*/ 1774824 w 4749800"/>
              <a:gd name="connsiteY6" fmla="*/ 338521 h 2564196"/>
              <a:gd name="connsiteX7" fmla="*/ 2251074 w 4749800"/>
              <a:gd name="connsiteY7" fmla="*/ 65471 h 2564196"/>
              <a:gd name="connsiteX8" fmla="*/ 2714624 w 4749800"/>
              <a:gd name="connsiteY8" fmla="*/ 1868871 h 2564196"/>
              <a:gd name="connsiteX9" fmla="*/ 4749800 w 4749800"/>
              <a:gd name="connsiteY9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504824 w 4749800"/>
              <a:gd name="connsiteY2" fmla="*/ 1799021 h 2564196"/>
              <a:gd name="connsiteX3" fmla="*/ 822324 w 4749800"/>
              <a:gd name="connsiteY3" fmla="*/ 1138621 h 2564196"/>
              <a:gd name="connsiteX4" fmla="*/ 993774 w 4749800"/>
              <a:gd name="connsiteY4" fmla="*/ 1246571 h 2564196"/>
              <a:gd name="connsiteX5" fmla="*/ 1311274 w 4749800"/>
              <a:gd name="connsiteY5" fmla="*/ 713171 h 2564196"/>
              <a:gd name="connsiteX6" fmla="*/ 1470024 w 4749800"/>
              <a:gd name="connsiteY6" fmla="*/ 808421 h 2564196"/>
              <a:gd name="connsiteX7" fmla="*/ 1774824 w 4749800"/>
              <a:gd name="connsiteY7" fmla="*/ 338521 h 2564196"/>
              <a:gd name="connsiteX8" fmla="*/ 2251074 w 4749800"/>
              <a:gd name="connsiteY8" fmla="*/ 65471 h 2564196"/>
              <a:gd name="connsiteX9" fmla="*/ 2714624 w 4749800"/>
              <a:gd name="connsiteY9" fmla="*/ 1868871 h 2564196"/>
              <a:gd name="connsiteX10" fmla="*/ 4749800 w 4749800"/>
              <a:gd name="connsiteY10" fmla="*/ 2367346 h 2564196"/>
              <a:gd name="connsiteX0" fmla="*/ 0 w 4749800"/>
              <a:gd name="connsiteY0" fmla="*/ 2566292 h 2566292"/>
              <a:gd name="connsiteX1" fmla="*/ 368300 w 4749800"/>
              <a:gd name="connsiteY1" fmla="*/ 1693167 h 2566292"/>
              <a:gd name="connsiteX2" fmla="*/ 504824 w 4749800"/>
              <a:gd name="connsiteY2" fmla="*/ 1801117 h 2566292"/>
              <a:gd name="connsiteX3" fmla="*/ 822324 w 4749800"/>
              <a:gd name="connsiteY3" fmla="*/ 1140717 h 2566292"/>
              <a:gd name="connsiteX4" fmla="*/ 993774 w 4749800"/>
              <a:gd name="connsiteY4" fmla="*/ 1248667 h 2566292"/>
              <a:gd name="connsiteX5" fmla="*/ 1311274 w 4749800"/>
              <a:gd name="connsiteY5" fmla="*/ 715267 h 2566292"/>
              <a:gd name="connsiteX6" fmla="*/ 1470024 w 4749800"/>
              <a:gd name="connsiteY6" fmla="*/ 810517 h 2566292"/>
              <a:gd name="connsiteX7" fmla="*/ 1774824 w 4749800"/>
              <a:gd name="connsiteY7" fmla="*/ 340617 h 2566292"/>
              <a:gd name="connsiteX8" fmla="*/ 1927224 w 4749800"/>
              <a:gd name="connsiteY8" fmla="*/ 461267 h 2566292"/>
              <a:gd name="connsiteX9" fmla="*/ 2251074 w 4749800"/>
              <a:gd name="connsiteY9" fmla="*/ 67567 h 2566292"/>
              <a:gd name="connsiteX10" fmla="*/ 2714624 w 4749800"/>
              <a:gd name="connsiteY10" fmla="*/ 1870967 h 2566292"/>
              <a:gd name="connsiteX11" fmla="*/ 4749800 w 4749800"/>
              <a:gd name="connsiteY11" fmla="*/ 2369442 h 2566292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01983 h 2501983"/>
              <a:gd name="connsiteX1" fmla="*/ 389732 w 4771232"/>
              <a:gd name="connsiteY1" fmla="*/ 1626476 h 2501983"/>
              <a:gd name="connsiteX2" fmla="*/ 526256 w 4771232"/>
              <a:gd name="connsiteY2" fmla="*/ 1734426 h 2501983"/>
              <a:gd name="connsiteX3" fmla="*/ 843756 w 4771232"/>
              <a:gd name="connsiteY3" fmla="*/ 1074026 h 2501983"/>
              <a:gd name="connsiteX4" fmla="*/ 1012825 w 4771232"/>
              <a:gd name="connsiteY4" fmla="*/ 1191501 h 2501983"/>
              <a:gd name="connsiteX5" fmla="*/ 1323181 w 4771232"/>
              <a:gd name="connsiteY5" fmla="*/ 639051 h 2501983"/>
              <a:gd name="connsiteX6" fmla="*/ 1491456 w 4771232"/>
              <a:gd name="connsiteY6" fmla="*/ 743826 h 2501983"/>
              <a:gd name="connsiteX7" fmla="*/ 1796256 w 4771232"/>
              <a:gd name="connsiteY7" fmla="*/ 273926 h 2501983"/>
              <a:gd name="connsiteX8" fmla="*/ 1948656 w 4771232"/>
              <a:gd name="connsiteY8" fmla="*/ 394576 h 2501983"/>
              <a:gd name="connsiteX9" fmla="*/ 2272506 w 4771232"/>
              <a:gd name="connsiteY9" fmla="*/ 876 h 2501983"/>
              <a:gd name="connsiteX10" fmla="*/ 2736056 w 4771232"/>
              <a:gd name="connsiteY10" fmla="*/ 1804276 h 2501983"/>
              <a:gd name="connsiteX11" fmla="*/ 4771232 w 4771232"/>
              <a:gd name="connsiteY11" fmla="*/ 2302751 h 2501983"/>
              <a:gd name="connsiteX0" fmla="*/ 0 w 4771232"/>
              <a:gd name="connsiteY0" fmla="*/ 2501983 h 2501983"/>
              <a:gd name="connsiteX1" fmla="*/ 389732 w 4771232"/>
              <a:gd name="connsiteY1" fmla="*/ 1626476 h 2501983"/>
              <a:gd name="connsiteX2" fmla="*/ 526256 w 4771232"/>
              <a:gd name="connsiteY2" fmla="*/ 1734426 h 2501983"/>
              <a:gd name="connsiteX3" fmla="*/ 843756 w 4771232"/>
              <a:gd name="connsiteY3" fmla="*/ 1074026 h 2501983"/>
              <a:gd name="connsiteX4" fmla="*/ 1012825 w 4771232"/>
              <a:gd name="connsiteY4" fmla="*/ 1191501 h 2501983"/>
              <a:gd name="connsiteX5" fmla="*/ 1323181 w 4771232"/>
              <a:gd name="connsiteY5" fmla="*/ 639051 h 2501983"/>
              <a:gd name="connsiteX6" fmla="*/ 1491456 w 4771232"/>
              <a:gd name="connsiteY6" fmla="*/ 743826 h 2501983"/>
              <a:gd name="connsiteX7" fmla="*/ 1796256 w 4771232"/>
              <a:gd name="connsiteY7" fmla="*/ 273926 h 2501983"/>
              <a:gd name="connsiteX8" fmla="*/ 1948656 w 4771232"/>
              <a:gd name="connsiteY8" fmla="*/ 394576 h 2501983"/>
              <a:gd name="connsiteX9" fmla="*/ 2272506 w 4771232"/>
              <a:gd name="connsiteY9" fmla="*/ 876 h 2501983"/>
              <a:gd name="connsiteX10" fmla="*/ 2736056 w 4771232"/>
              <a:gd name="connsiteY10" fmla="*/ 1804276 h 2501983"/>
              <a:gd name="connsiteX11" fmla="*/ 4771232 w 4771232"/>
              <a:gd name="connsiteY11" fmla="*/ 2302751 h 2501983"/>
              <a:gd name="connsiteX0" fmla="*/ 0 w 4771232"/>
              <a:gd name="connsiteY0" fmla="*/ 2501983 h 2501983"/>
              <a:gd name="connsiteX1" fmla="*/ 389732 w 4771232"/>
              <a:gd name="connsiteY1" fmla="*/ 1626476 h 2501983"/>
              <a:gd name="connsiteX2" fmla="*/ 526256 w 4771232"/>
              <a:gd name="connsiteY2" fmla="*/ 1734426 h 2501983"/>
              <a:gd name="connsiteX3" fmla="*/ 843756 w 4771232"/>
              <a:gd name="connsiteY3" fmla="*/ 1074026 h 2501983"/>
              <a:gd name="connsiteX4" fmla="*/ 1012825 w 4771232"/>
              <a:gd name="connsiteY4" fmla="*/ 1191501 h 2501983"/>
              <a:gd name="connsiteX5" fmla="*/ 1323181 w 4771232"/>
              <a:gd name="connsiteY5" fmla="*/ 639051 h 2501983"/>
              <a:gd name="connsiteX6" fmla="*/ 1491456 w 4771232"/>
              <a:gd name="connsiteY6" fmla="*/ 743826 h 2501983"/>
              <a:gd name="connsiteX7" fmla="*/ 1796256 w 4771232"/>
              <a:gd name="connsiteY7" fmla="*/ 273926 h 2501983"/>
              <a:gd name="connsiteX8" fmla="*/ 1948656 w 4771232"/>
              <a:gd name="connsiteY8" fmla="*/ 394576 h 2501983"/>
              <a:gd name="connsiteX9" fmla="*/ 2272506 w 4771232"/>
              <a:gd name="connsiteY9" fmla="*/ 876 h 2501983"/>
              <a:gd name="connsiteX10" fmla="*/ 2863056 w 4771232"/>
              <a:gd name="connsiteY10" fmla="*/ 2013826 h 2501983"/>
              <a:gd name="connsiteX11" fmla="*/ 4771232 w 4771232"/>
              <a:gd name="connsiteY11" fmla="*/ 2302751 h 2501983"/>
              <a:gd name="connsiteX0" fmla="*/ 0 w 4783932"/>
              <a:gd name="connsiteY0" fmla="*/ 2501983 h 2501983"/>
              <a:gd name="connsiteX1" fmla="*/ 389732 w 4783932"/>
              <a:gd name="connsiteY1" fmla="*/ 1626476 h 2501983"/>
              <a:gd name="connsiteX2" fmla="*/ 526256 w 4783932"/>
              <a:gd name="connsiteY2" fmla="*/ 1734426 h 2501983"/>
              <a:gd name="connsiteX3" fmla="*/ 843756 w 4783932"/>
              <a:gd name="connsiteY3" fmla="*/ 1074026 h 2501983"/>
              <a:gd name="connsiteX4" fmla="*/ 1012825 w 4783932"/>
              <a:gd name="connsiteY4" fmla="*/ 1191501 h 2501983"/>
              <a:gd name="connsiteX5" fmla="*/ 1323181 w 4783932"/>
              <a:gd name="connsiteY5" fmla="*/ 639051 h 2501983"/>
              <a:gd name="connsiteX6" fmla="*/ 1491456 w 4783932"/>
              <a:gd name="connsiteY6" fmla="*/ 743826 h 2501983"/>
              <a:gd name="connsiteX7" fmla="*/ 1796256 w 4783932"/>
              <a:gd name="connsiteY7" fmla="*/ 273926 h 2501983"/>
              <a:gd name="connsiteX8" fmla="*/ 1948656 w 4783932"/>
              <a:gd name="connsiteY8" fmla="*/ 394576 h 2501983"/>
              <a:gd name="connsiteX9" fmla="*/ 2272506 w 4783932"/>
              <a:gd name="connsiteY9" fmla="*/ 876 h 2501983"/>
              <a:gd name="connsiteX10" fmla="*/ 2863056 w 4783932"/>
              <a:gd name="connsiteY10" fmla="*/ 2013826 h 2501983"/>
              <a:gd name="connsiteX11" fmla="*/ 4783932 w 4783932"/>
              <a:gd name="connsiteY11" fmla="*/ 2366251 h 2501983"/>
              <a:gd name="connsiteX0" fmla="*/ 0 w 4783932"/>
              <a:gd name="connsiteY0" fmla="*/ 2501983 h 2501983"/>
              <a:gd name="connsiteX1" fmla="*/ 389732 w 4783932"/>
              <a:gd name="connsiteY1" fmla="*/ 1626476 h 2501983"/>
              <a:gd name="connsiteX2" fmla="*/ 526256 w 4783932"/>
              <a:gd name="connsiteY2" fmla="*/ 1734426 h 2501983"/>
              <a:gd name="connsiteX3" fmla="*/ 843756 w 4783932"/>
              <a:gd name="connsiteY3" fmla="*/ 1074026 h 2501983"/>
              <a:gd name="connsiteX4" fmla="*/ 1012825 w 4783932"/>
              <a:gd name="connsiteY4" fmla="*/ 1191501 h 2501983"/>
              <a:gd name="connsiteX5" fmla="*/ 1323181 w 4783932"/>
              <a:gd name="connsiteY5" fmla="*/ 639051 h 2501983"/>
              <a:gd name="connsiteX6" fmla="*/ 1491456 w 4783932"/>
              <a:gd name="connsiteY6" fmla="*/ 743826 h 2501983"/>
              <a:gd name="connsiteX7" fmla="*/ 1796256 w 4783932"/>
              <a:gd name="connsiteY7" fmla="*/ 273926 h 2501983"/>
              <a:gd name="connsiteX8" fmla="*/ 1948656 w 4783932"/>
              <a:gd name="connsiteY8" fmla="*/ 394576 h 2501983"/>
              <a:gd name="connsiteX9" fmla="*/ 2272506 w 4783932"/>
              <a:gd name="connsiteY9" fmla="*/ 876 h 2501983"/>
              <a:gd name="connsiteX10" fmla="*/ 2863056 w 4783932"/>
              <a:gd name="connsiteY10" fmla="*/ 2013826 h 2501983"/>
              <a:gd name="connsiteX11" fmla="*/ 4783932 w 4783932"/>
              <a:gd name="connsiteY11" fmla="*/ 23662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75756 w 3888582"/>
              <a:gd name="connsiteY10" fmla="*/ 21281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75756 w 3888582"/>
              <a:gd name="connsiteY10" fmla="*/ 21281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75756 w 3888582"/>
              <a:gd name="connsiteY10" fmla="*/ 2128126 h 2501983"/>
              <a:gd name="connsiteX11" fmla="*/ 3888582 w 3888582"/>
              <a:gd name="connsiteY11" fmla="*/ 2340851 h 2501983"/>
              <a:gd name="connsiteX0" fmla="*/ 0 w 3347562"/>
              <a:gd name="connsiteY0" fmla="*/ 2501983 h 2501983"/>
              <a:gd name="connsiteX1" fmla="*/ 389732 w 3347562"/>
              <a:gd name="connsiteY1" fmla="*/ 1626476 h 2501983"/>
              <a:gd name="connsiteX2" fmla="*/ 526256 w 3347562"/>
              <a:gd name="connsiteY2" fmla="*/ 1734426 h 2501983"/>
              <a:gd name="connsiteX3" fmla="*/ 843756 w 3347562"/>
              <a:gd name="connsiteY3" fmla="*/ 1074026 h 2501983"/>
              <a:gd name="connsiteX4" fmla="*/ 1012825 w 3347562"/>
              <a:gd name="connsiteY4" fmla="*/ 1191501 h 2501983"/>
              <a:gd name="connsiteX5" fmla="*/ 1323181 w 3347562"/>
              <a:gd name="connsiteY5" fmla="*/ 639051 h 2501983"/>
              <a:gd name="connsiteX6" fmla="*/ 1491456 w 3347562"/>
              <a:gd name="connsiteY6" fmla="*/ 743826 h 2501983"/>
              <a:gd name="connsiteX7" fmla="*/ 1796256 w 3347562"/>
              <a:gd name="connsiteY7" fmla="*/ 273926 h 2501983"/>
              <a:gd name="connsiteX8" fmla="*/ 1948656 w 3347562"/>
              <a:gd name="connsiteY8" fmla="*/ 394576 h 2501983"/>
              <a:gd name="connsiteX9" fmla="*/ 2272506 w 3347562"/>
              <a:gd name="connsiteY9" fmla="*/ 876 h 2501983"/>
              <a:gd name="connsiteX10" fmla="*/ 2875756 w 3347562"/>
              <a:gd name="connsiteY10" fmla="*/ 2128126 h 2501983"/>
              <a:gd name="connsiteX11" fmla="*/ 3347562 w 3347562"/>
              <a:gd name="connsiteY11" fmla="*/ 2310371 h 2501983"/>
              <a:gd name="connsiteX0" fmla="*/ 0 w 3347562"/>
              <a:gd name="connsiteY0" fmla="*/ 2501983 h 2501983"/>
              <a:gd name="connsiteX1" fmla="*/ 389732 w 3347562"/>
              <a:gd name="connsiteY1" fmla="*/ 1626476 h 2501983"/>
              <a:gd name="connsiteX2" fmla="*/ 526256 w 3347562"/>
              <a:gd name="connsiteY2" fmla="*/ 1734426 h 2501983"/>
              <a:gd name="connsiteX3" fmla="*/ 843756 w 3347562"/>
              <a:gd name="connsiteY3" fmla="*/ 1074026 h 2501983"/>
              <a:gd name="connsiteX4" fmla="*/ 1012825 w 3347562"/>
              <a:gd name="connsiteY4" fmla="*/ 1191501 h 2501983"/>
              <a:gd name="connsiteX5" fmla="*/ 1323181 w 3347562"/>
              <a:gd name="connsiteY5" fmla="*/ 639051 h 2501983"/>
              <a:gd name="connsiteX6" fmla="*/ 1491456 w 3347562"/>
              <a:gd name="connsiteY6" fmla="*/ 743826 h 2501983"/>
              <a:gd name="connsiteX7" fmla="*/ 1796256 w 3347562"/>
              <a:gd name="connsiteY7" fmla="*/ 273926 h 2501983"/>
              <a:gd name="connsiteX8" fmla="*/ 1948656 w 3347562"/>
              <a:gd name="connsiteY8" fmla="*/ 394576 h 2501983"/>
              <a:gd name="connsiteX9" fmla="*/ 2272506 w 3347562"/>
              <a:gd name="connsiteY9" fmla="*/ 876 h 2501983"/>
              <a:gd name="connsiteX10" fmla="*/ 2875756 w 3347562"/>
              <a:gd name="connsiteY10" fmla="*/ 2128126 h 2501983"/>
              <a:gd name="connsiteX11" fmla="*/ 3347562 w 3347562"/>
              <a:gd name="connsiteY11" fmla="*/ 2310371 h 2501983"/>
              <a:gd name="connsiteX0" fmla="*/ 0 w 3302635"/>
              <a:gd name="connsiteY0" fmla="*/ 2482933 h 2482933"/>
              <a:gd name="connsiteX1" fmla="*/ 344805 w 3302635"/>
              <a:gd name="connsiteY1" fmla="*/ 1626476 h 2482933"/>
              <a:gd name="connsiteX2" fmla="*/ 481329 w 3302635"/>
              <a:gd name="connsiteY2" fmla="*/ 1734426 h 2482933"/>
              <a:gd name="connsiteX3" fmla="*/ 798829 w 3302635"/>
              <a:gd name="connsiteY3" fmla="*/ 1074026 h 2482933"/>
              <a:gd name="connsiteX4" fmla="*/ 967898 w 3302635"/>
              <a:gd name="connsiteY4" fmla="*/ 1191501 h 2482933"/>
              <a:gd name="connsiteX5" fmla="*/ 1278254 w 3302635"/>
              <a:gd name="connsiteY5" fmla="*/ 639051 h 2482933"/>
              <a:gd name="connsiteX6" fmla="*/ 1446529 w 3302635"/>
              <a:gd name="connsiteY6" fmla="*/ 743826 h 2482933"/>
              <a:gd name="connsiteX7" fmla="*/ 1751329 w 3302635"/>
              <a:gd name="connsiteY7" fmla="*/ 273926 h 2482933"/>
              <a:gd name="connsiteX8" fmla="*/ 1903729 w 3302635"/>
              <a:gd name="connsiteY8" fmla="*/ 394576 h 2482933"/>
              <a:gd name="connsiteX9" fmla="*/ 2227579 w 3302635"/>
              <a:gd name="connsiteY9" fmla="*/ 876 h 2482933"/>
              <a:gd name="connsiteX10" fmla="*/ 2830829 w 3302635"/>
              <a:gd name="connsiteY10" fmla="*/ 2128126 h 2482933"/>
              <a:gd name="connsiteX11" fmla="*/ 3302635 w 3302635"/>
              <a:gd name="connsiteY11" fmla="*/ 2310371 h 2482933"/>
              <a:gd name="connsiteX0" fmla="*/ 0 w 3299426"/>
              <a:gd name="connsiteY0" fmla="*/ 2418639 h 2418639"/>
              <a:gd name="connsiteX1" fmla="*/ 341596 w 3299426"/>
              <a:gd name="connsiteY1" fmla="*/ 1626476 h 2418639"/>
              <a:gd name="connsiteX2" fmla="*/ 478120 w 3299426"/>
              <a:gd name="connsiteY2" fmla="*/ 1734426 h 2418639"/>
              <a:gd name="connsiteX3" fmla="*/ 795620 w 3299426"/>
              <a:gd name="connsiteY3" fmla="*/ 1074026 h 2418639"/>
              <a:gd name="connsiteX4" fmla="*/ 964689 w 3299426"/>
              <a:gd name="connsiteY4" fmla="*/ 1191501 h 2418639"/>
              <a:gd name="connsiteX5" fmla="*/ 1275045 w 3299426"/>
              <a:gd name="connsiteY5" fmla="*/ 639051 h 2418639"/>
              <a:gd name="connsiteX6" fmla="*/ 1443320 w 3299426"/>
              <a:gd name="connsiteY6" fmla="*/ 743826 h 2418639"/>
              <a:gd name="connsiteX7" fmla="*/ 1748120 w 3299426"/>
              <a:gd name="connsiteY7" fmla="*/ 273926 h 2418639"/>
              <a:gd name="connsiteX8" fmla="*/ 1900520 w 3299426"/>
              <a:gd name="connsiteY8" fmla="*/ 394576 h 2418639"/>
              <a:gd name="connsiteX9" fmla="*/ 2224370 w 3299426"/>
              <a:gd name="connsiteY9" fmla="*/ 876 h 2418639"/>
              <a:gd name="connsiteX10" fmla="*/ 2827620 w 3299426"/>
              <a:gd name="connsiteY10" fmla="*/ 2128126 h 2418639"/>
              <a:gd name="connsiteX11" fmla="*/ 3299426 w 3299426"/>
              <a:gd name="connsiteY11" fmla="*/ 2310371 h 2418639"/>
              <a:gd name="connsiteX0" fmla="*/ 0 w 3299426"/>
              <a:gd name="connsiteY0" fmla="*/ 2418639 h 2418639"/>
              <a:gd name="connsiteX1" fmla="*/ 341596 w 3299426"/>
              <a:gd name="connsiteY1" fmla="*/ 1626476 h 2418639"/>
              <a:gd name="connsiteX2" fmla="*/ 478120 w 3299426"/>
              <a:gd name="connsiteY2" fmla="*/ 1734426 h 2418639"/>
              <a:gd name="connsiteX3" fmla="*/ 795620 w 3299426"/>
              <a:gd name="connsiteY3" fmla="*/ 1074026 h 2418639"/>
              <a:gd name="connsiteX4" fmla="*/ 964689 w 3299426"/>
              <a:gd name="connsiteY4" fmla="*/ 1191501 h 2418639"/>
              <a:gd name="connsiteX5" fmla="*/ 1275045 w 3299426"/>
              <a:gd name="connsiteY5" fmla="*/ 639051 h 2418639"/>
              <a:gd name="connsiteX6" fmla="*/ 1443320 w 3299426"/>
              <a:gd name="connsiteY6" fmla="*/ 743826 h 2418639"/>
              <a:gd name="connsiteX7" fmla="*/ 1748120 w 3299426"/>
              <a:gd name="connsiteY7" fmla="*/ 273926 h 2418639"/>
              <a:gd name="connsiteX8" fmla="*/ 1900520 w 3299426"/>
              <a:gd name="connsiteY8" fmla="*/ 394576 h 2418639"/>
              <a:gd name="connsiteX9" fmla="*/ 2224370 w 3299426"/>
              <a:gd name="connsiteY9" fmla="*/ 876 h 2418639"/>
              <a:gd name="connsiteX10" fmla="*/ 2827620 w 3299426"/>
              <a:gd name="connsiteY10" fmla="*/ 2128126 h 2418639"/>
              <a:gd name="connsiteX11" fmla="*/ 3299426 w 3299426"/>
              <a:gd name="connsiteY11" fmla="*/ 2310371 h 241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9426" h="2418639">
                <a:moveTo>
                  <a:pt x="0" y="2418639"/>
                </a:moveTo>
                <a:cubicBezTo>
                  <a:pt x="69347" y="2363340"/>
                  <a:pt x="154536" y="1662725"/>
                  <a:pt x="341596" y="1626476"/>
                </a:cubicBezTo>
                <a:cubicBezTo>
                  <a:pt x="402714" y="1645527"/>
                  <a:pt x="423881" y="1702676"/>
                  <a:pt x="478120" y="1734426"/>
                </a:cubicBezTo>
                <a:cubicBezTo>
                  <a:pt x="532360" y="1625682"/>
                  <a:pt x="686084" y="1064238"/>
                  <a:pt x="795620" y="1074026"/>
                </a:cubicBezTo>
                <a:cubicBezTo>
                  <a:pt x="905157" y="1105247"/>
                  <a:pt x="916534" y="1186209"/>
                  <a:pt x="964689" y="1191501"/>
                </a:cubicBezTo>
                <a:cubicBezTo>
                  <a:pt x="1024750" y="1206317"/>
                  <a:pt x="1145929" y="640902"/>
                  <a:pt x="1275045" y="639051"/>
                </a:cubicBezTo>
                <a:cubicBezTo>
                  <a:pt x="1356536" y="656249"/>
                  <a:pt x="1399399" y="782455"/>
                  <a:pt x="1443320" y="743826"/>
                </a:cubicBezTo>
                <a:cubicBezTo>
                  <a:pt x="1520578" y="681384"/>
                  <a:pt x="1595455" y="285038"/>
                  <a:pt x="1748120" y="273926"/>
                </a:cubicBezTo>
                <a:cubicBezTo>
                  <a:pt x="1841253" y="329489"/>
                  <a:pt x="1859245" y="399603"/>
                  <a:pt x="1900520" y="394576"/>
                </a:cubicBezTo>
                <a:cubicBezTo>
                  <a:pt x="1979895" y="349068"/>
                  <a:pt x="2071970" y="-20291"/>
                  <a:pt x="2224370" y="876"/>
                </a:cubicBezTo>
                <a:cubicBezTo>
                  <a:pt x="2633945" y="122055"/>
                  <a:pt x="2472549" y="1779405"/>
                  <a:pt x="2827620" y="2128126"/>
                </a:cubicBezTo>
                <a:cubicBezTo>
                  <a:pt x="3164170" y="2310689"/>
                  <a:pt x="3146920" y="2272165"/>
                  <a:pt x="3299426" y="2310371"/>
                </a:cubicBezTo>
              </a:path>
            </a:pathLst>
          </a:cu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50" name="AutoShape 52">
            <a:extLst>
              <a:ext uri="{FF2B5EF4-FFF2-40B4-BE49-F238E27FC236}">
                <a16:creationId xmlns:a16="http://schemas.microsoft.com/office/drawing/2014/main" id="{EEA5F15B-47C7-4669-B359-E79A175F6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79" y="4904798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AutoShape 52">
            <a:extLst>
              <a:ext uri="{FF2B5EF4-FFF2-40B4-BE49-F238E27FC236}">
                <a16:creationId xmlns:a16="http://schemas.microsoft.com/office/drawing/2014/main" id="{FCF400D1-A944-44BE-83F4-EB643DF140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79" y="4161270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AutoShape 52">
            <a:extLst>
              <a:ext uri="{FF2B5EF4-FFF2-40B4-BE49-F238E27FC236}">
                <a16:creationId xmlns:a16="http://schemas.microsoft.com/office/drawing/2014/main" id="{70C2ACC0-6429-4E9B-A8D3-BEA28F2F43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59898" y="3436794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AutoShape 52">
            <a:extLst>
              <a:ext uri="{FF2B5EF4-FFF2-40B4-BE49-F238E27FC236}">
                <a16:creationId xmlns:a16="http://schemas.microsoft.com/office/drawing/2014/main" id="{B9D0C9ED-F5EC-43F6-BD65-5268C94A7D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79" y="2674217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AutoShape 52">
            <a:extLst>
              <a:ext uri="{FF2B5EF4-FFF2-40B4-BE49-F238E27FC236}">
                <a16:creationId xmlns:a16="http://schemas.microsoft.com/office/drawing/2014/main" id="{24128645-A2DE-4E24-9F5F-F4CADD2360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79" y="1930688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AutoShape 52">
            <a:extLst>
              <a:ext uri="{FF2B5EF4-FFF2-40B4-BE49-F238E27FC236}">
                <a16:creationId xmlns:a16="http://schemas.microsoft.com/office/drawing/2014/main" id="{18FEBB3F-4944-4D7C-9AFE-85AA110819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79" y="1187164"/>
            <a:ext cx="282575" cy="937103"/>
          </a:xfrm>
          <a:prstGeom prst="can">
            <a:avLst>
              <a:gd name="adj" fmla="val 419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Text Box 3"/>
          <p:cNvSpPr txBox="1">
            <a:spLocks noChangeAspect="1" noChangeArrowheads="1"/>
          </p:cNvSpPr>
          <p:nvPr/>
        </p:nvSpPr>
        <p:spPr bwMode="auto">
          <a:xfrm>
            <a:off x="792354" y="4089401"/>
            <a:ext cx="10080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End plates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889488" y="5351333"/>
            <a:ext cx="7191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Muscle fibres</a:t>
            </a:r>
          </a:p>
        </p:txBody>
      </p:sp>
      <p:sp>
        <p:nvSpPr>
          <p:cNvPr id="61482" name="Freeform 42"/>
          <p:cNvSpPr>
            <a:spLocks/>
          </p:cNvSpPr>
          <p:nvPr/>
        </p:nvSpPr>
        <p:spPr bwMode="auto">
          <a:xfrm>
            <a:off x="2197293" y="3290888"/>
            <a:ext cx="282575" cy="119062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3" name="Freeform 43"/>
          <p:cNvSpPr>
            <a:spLocks/>
          </p:cNvSpPr>
          <p:nvPr/>
        </p:nvSpPr>
        <p:spPr bwMode="auto">
          <a:xfrm>
            <a:off x="2197293" y="3290888"/>
            <a:ext cx="282575" cy="119062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469" name="Group 44"/>
          <p:cNvGrpSpPr>
            <a:grpSpLocks/>
          </p:cNvGrpSpPr>
          <p:nvPr/>
        </p:nvGrpSpPr>
        <p:grpSpPr bwMode="auto">
          <a:xfrm>
            <a:off x="1824559" y="1190302"/>
            <a:ext cx="446092" cy="4781859"/>
            <a:chOff x="719" y="197"/>
            <a:chExt cx="281" cy="3886"/>
          </a:xfrm>
        </p:grpSpPr>
        <p:sp>
          <p:nvSpPr>
            <p:cNvPr id="19565" name="AutoShape 45"/>
            <p:cNvSpPr>
              <a:spLocks noChangeAspect="1" noChangeArrowheads="1"/>
            </p:cNvSpPr>
            <p:nvPr/>
          </p:nvSpPr>
          <p:spPr bwMode="auto">
            <a:xfrm>
              <a:off x="719" y="197"/>
              <a:ext cx="178" cy="3809"/>
            </a:xfrm>
            <a:prstGeom prst="can">
              <a:avLst>
                <a:gd name="adj" fmla="val 3637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7" name="AutoShape 47"/>
            <p:cNvSpPr>
              <a:spLocks noChangeAspect="1" noChangeArrowheads="1"/>
            </p:cNvSpPr>
            <p:nvPr/>
          </p:nvSpPr>
          <p:spPr bwMode="auto">
            <a:xfrm>
              <a:off x="822" y="274"/>
              <a:ext cx="178" cy="3809"/>
            </a:xfrm>
            <a:prstGeom prst="can">
              <a:avLst>
                <a:gd name="adj" fmla="val 3637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6" name="Freeform 56"/>
          <p:cNvSpPr>
            <a:spLocks/>
          </p:cNvSpPr>
          <p:nvPr/>
        </p:nvSpPr>
        <p:spPr bwMode="auto">
          <a:xfrm>
            <a:off x="2417955" y="3603626"/>
            <a:ext cx="282575" cy="119063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7" name="Freeform 57"/>
          <p:cNvSpPr>
            <a:spLocks/>
          </p:cNvSpPr>
          <p:nvPr/>
        </p:nvSpPr>
        <p:spPr bwMode="auto">
          <a:xfrm>
            <a:off x="2417955" y="3603626"/>
            <a:ext cx="282575" cy="119063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Rectangle 2"/>
          <p:cNvSpPr txBox="1">
            <a:spLocks/>
          </p:cNvSpPr>
          <p:nvPr/>
        </p:nvSpPr>
        <p:spPr bwMode="auto">
          <a:xfrm>
            <a:off x="4337470" y="160966"/>
            <a:ext cx="7290524" cy="153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Muscle force production:</a:t>
            </a:r>
          </a:p>
          <a:p>
            <a:pPr algn="ctr" eaLnBrk="0" hangingPunct="0"/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Isometric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contraction, at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rest length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and for  an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unfused tetanus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of a single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motor unit</a:t>
            </a:r>
          </a:p>
        </p:txBody>
      </p:sp>
      <p:sp>
        <p:nvSpPr>
          <p:cNvPr id="151" name="AutoShape 54">
            <a:extLst>
              <a:ext uri="{FF2B5EF4-FFF2-40B4-BE49-F238E27FC236}">
                <a16:creationId xmlns:a16="http://schemas.microsoft.com/office/drawing/2014/main" id="{8F454162-3DEA-40AC-8653-81BCB345DF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5" y="4929962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AutoShape 54">
            <a:extLst>
              <a:ext uri="{FF2B5EF4-FFF2-40B4-BE49-F238E27FC236}">
                <a16:creationId xmlns:a16="http://schemas.microsoft.com/office/drawing/2014/main" id="{37E87BD3-0E58-415D-8A7C-7984B67AA3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5" y="4186434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AutoShape 54">
            <a:extLst>
              <a:ext uri="{FF2B5EF4-FFF2-40B4-BE49-F238E27FC236}">
                <a16:creationId xmlns:a16="http://schemas.microsoft.com/office/drawing/2014/main" id="{8F548AF4-70F1-40E1-917D-94FD8A67D5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5" y="3442908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AutoShape 54">
            <a:extLst>
              <a:ext uri="{FF2B5EF4-FFF2-40B4-BE49-F238E27FC236}">
                <a16:creationId xmlns:a16="http://schemas.microsoft.com/office/drawing/2014/main" id="{5C9E8F6F-F7D1-483A-BD2D-5785291D0E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5" y="2699381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AutoShape 54">
            <a:extLst>
              <a:ext uri="{FF2B5EF4-FFF2-40B4-BE49-F238E27FC236}">
                <a16:creationId xmlns:a16="http://schemas.microsoft.com/office/drawing/2014/main" id="{D0E12AE8-1CEA-4922-A849-393C8279B1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5" y="1955852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AutoShape 54">
            <a:extLst>
              <a:ext uri="{FF2B5EF4-FFF2-40B4-BE49-F238E27FC236}">
                <a16:creationId xmlns:a16="http://schemas.microsoft.com/office/drawing/2014/main" id="{EF42D3BE-A5E0-4019-B429-16A5BFA4CA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5" y="1212328"/>
            <a:ext cx="282575" cy="936861"/>
          </a:xfrm>
          <a:prstGeom prst="can">
            <a:avLst>
              <a:gd name="adj" fmla="val 4194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49DFE9F-DE33-4466-B1AD-0F4ADBD5804B}"/>
              </a:ext>
            </a:extLst>
          </p:cNvPr>
          <p:cNvGrpSpPr/>
          <p:nvPr/>
        </p:nvGrpSpPr>
        <p:grpSpPr>
          <a:xfrm>
            <a:off x="2421416" y="3509169"/>
            <a:ext cx="420401" cy="155575"/>
            <a:chOff x="1753680" y="3511550"/>
            <a:chExt cx="420401" cy="155575"/>
          </a:xfrm>
          <a:solidFill>
            <a:srgbClr val="FF0000"/>
          </a:solidFill>
        </p:grpSpPr>
        <p:sp>
          <p:nvSpPr>
            <p:cNvPr id="148" name="Freeform 55">
              <a:extLst>
                <a:ext uri="{FF2B5EF4-FFF2-40B4-BE49-F238E27FC236}">
                  <a16:creationId xmlns:a16="http://schemas.microsoft.com/office/drawing/2014/main" id="{BDE4DD8F-D7DB-4F9D-954F-7128D1547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680" y="3557588"/>
              <a:ext cx="282575" cy="109537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5">
                  <a:moveTo>
                    <a:pt x="0" y="0"/>
                  </a:moveTo>
                  <a:lnTo>
                    <a:pt x="0" y="39"/>
                  </a:lnTo>
                  <a:cubicBezTo>
                    <a:pt x="6" y="50"/>
                    <a:pt x="22" y="60"/>
                    <a:pt x="37" y="66"/>
                  </a:cubicBezTo>
                  <a:cubicBezTo>
                    <a:pt x="52" y="72"/>
                    <a:pt x="71" y="75"/>
                    <a:pt x="88" y="75"/>
                  </a:cubicBezTo>
                  <a:cubicBezTo>
                    <a:pt x="105" y="75"/>
                    <a:pt x="127" y="72"/>
                    <a:pt x="142" y="66"/>
                  </a:cubicBezTo>
                  <a:cubicBezTo>
                    <a:pt x="157" y="60"/>
                    <a:pt x="172" y="48"/>
                    <a:pt x="178" y="38"/>
                  </a:cubicBezTo>
                  <a:lnTo>
                    <a:pt x="178" y="6"/>
                  </a:lnTo>
                  <a:cubicBezTo>
                    <a:pt x="172" y="5"/>
                    <a:pt x="156" y="25"/>
                    <a:pt x="141" y="30"/>
                  </a:cubicBezTo>
                  <a:cubicBezTo>
                    <a:pt x="126" y="35"/>
                    <a:pt x="107" y="39"/>
                    <a:pt x="88" y="38"/>
                  </a:cubicBezTo>
                  <a:cubicBezTo>
                    <a:pt x="69" y="37"/>
                    <a:pt x="43" y="30"/>
                    <a:pt x="28" y="24"/>
                  </a:cubicBezTo>
                  <a:cubicBezTo>
                    <a:pt x="13" y="18"/>
                    <a:pt x="6" y="5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8" name="Freeform 58"/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102893C-EA67-42CF-B304-2F79BA7A1041}"/>
              </a:ext>
            </a:extLst>
          </p:cNvPr>
          <p:cNvGrpSpPr/>
          <p:nvPr/>
        </p:nvGrpSpPr>
        <p:grpSpPr>
          <a:xfrm>
            <a:off x="2435703" y="3502816"/>
            <a:ext cx="420401" cy="155575"/>
            <a:chOff x="1753680" y="3511550"/>
            <a:chExt cx="420401" cy="155575"/>
          </a:xfrm>
          <a:solidFill>
            <a:srgbClr val="FF0000"/>
          </a:solidFill>
        </p:grpSpPr>
        <p:sp>
          <p:nvSpPr>
            <p:cNvPr id="172" name="Freeform 55">
              <a:extLst>
                <a:ext uri="{FF2B5EF4-FFF2-40B4-BE49-F238E27FC236}">
                  <a16:creationId xmlns:a16="http://schemas.microsoft.com/office/drawing/2014/main" id="{E398D650-0643-4D77-B5DD-C0061EC8F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680" y="3557588"/>
              <a:ext cx="282575" cy="109537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5">
                  <a:moveTo>
                    <a:pt x="0" y="0"/>
                  </a:moveTo>
                  <a:lnTo>
                    <a:pt x="0" y="39"/>
                  </a:lnTo>
                  <a:cubicBezTo>
                    <a:pt x="6" y="50"/>
                    <a:pt x="22" y="60"/>
                    <a:pt x="37" y="66"/>
                  </a:cubicBezTo>
                  <a:cubicBezTo>
                    <a:pt x="52" y="72"/>
                    <a:pt x="71" y="75"/>
                    <a:pt x="88" y="75"/>
                  </a:cubicBezTo>
                  <a:cubicBezTo>
                    <a:pt x="105" y="75"/>
                    <a:pt x="127" y="72"/>
                    <a:pt x="142" y="66"/>
                  </a:cubicBezTo>
                  <a:cubicBezTo>
                    <a:pt x="157" y="60"/>
                    <a:pt x="172" y="48"/>
                    <a:pt x="178" y="38"/>
                  </a:cubicBezTo>
                  <a:lnTo>
                    <a:pt x="178" y="6"/>
                  </a:lnTo>
                  <a:cubicBezTo>
                    <a:pt x="172" y="5"/>
                    <a:pt x="156" y="25"/>
                    <a:pt x="141" y="30"/>
                  </a:cubicBezTo>
                  <a:cubicBezTo>
                    <a:pt x="126" y="35"/>
                    <a:pt x="107" y="39"/>
                    <a:pt x="88" y="38"/>
                  </a:cubicBezTo>
                  <a:cubicBezTo>
                    <a:pt x="69" y="37"/>
                    <a:pt x="43" y="30"/>
                    <a:pt x="28" y="24"/>
                  </a:cubicBezTo>
                  <a:cubicBezTo>
                    <a:pt x="13" y="18"/>
                    <a:pt x="6" y="5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58">
              <a:extLst>
                <a:ext uri="{FF2B5EF4-FFF2-40B4-BE49-F238E27FC236}">
                  <a16:creationId xmlns:a16="http://schemas.microsoft.com/office/drawing/2014/main" id="{AFF0F51F-32B7-4C2D-B77C-496694D9E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191" name="Connettore diritto 33">
            <a:extLst>
              <a:ext uri="{FF2B5EF4-FFF2-40B4-BE49-F238E27FC236}">
                <a16:creationId xmlns:a16="http://schemas.microsoft.com/office/drawing/2014/main" id="{87FDDED7-3668-4FD4-8542-B8AB70E8F790}"/>
              </a:ext>
            </a:extLst>
          </p:cNvPr>
          <p:cNvCxnSpPr>
            <a:cxnSpLocks/>
          </p:cNvCxnSpPr>
          <p:nvPr/>
        </p:nvCxnSpPr>
        <p:spPr>
          <a:xfrm rot="5400000">
            <a:off x="5370674" y="5494182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">
            <a:extLst>
              <a:ext uri="{FF2B5EF4-FFF2-40B4-BE49-F238E27FC236}">
                <a16:creationId xmlns:a16="http://schemas.microsoft.com/office/drawing/2014/main" id="{7ED73460-3DAF-41B3-97FC-B9A4790DA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4331009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4" name="Connettore diritto 33">
            <a:extLst>
              <a:ext uri="{FF2B5EF4-FFF2-40B4-BE49-F238E27FC236}">
                <a16:creationId xmlns:a16="http://schemas.microsoft.com/office/drawing/2014/main" id="{F9F931FC-05D1-4231-94FC-08A751FA7C7F}"/>
              </a:ext>
            </a:extLst>
          </p:cNvPr>
          <p:cNvCxnSpPr>
            <a:cxnSpLocks/>
          </p:cNvCxnSpPr>
          <p:nvPr/>
        </p:nvCxnSpPr>
        <p:spPr>
          <a:xfrm rot="5400000">
            <a:off x="5370674" y="4374840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33">
            <a:extLst>
              <a:ext uri="{FF2B5EF4-FFF2-40B4-BE49-F238E27FC236}">
                <a16:creationId xmlns:a16="http://schemas.microsoft.com/office/drawing/2014/main" id="{EC9C883F-C6D5-4933-A3AC-1D4EB49652E2}"/>
              </a:ext>
            </a:extLst>
          </p:cNvPr>
          <p:cNvCxnSpPr>
            <a:cxnSpLocks/>
          </p:cNvCxnSpPr>
          <p:nvPr/>
        </p:nvCxnSpPr>
        <p:spPr>
          <a:xfrm rot="5400000">
            <a:off x="5370674" y="3254312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34">
            <a:extLst>
              <a:ext uri="{FF2B5EF4-FFF2-40B4-BE49-F238E27FC236}">
                <a16:creationId xmlns:a16="http://schemas.microsoft.com/office/drawing/2014/main" id="{BAB992E2-4990-4DF0-9EBC-18AB1425A7B0}"/>
              </a:ext>
            </a:extLst>
          </p:cNvPr>
          <p:cNvCxnSpPr>
            <a:cxnSpLocks/>
          </p:cNvCxnSpPr>
          <p:nvPr/>
        </p:nvCxnSpPr>
        <p:spPr>
          <a:xfrm rot="5400000">
            <a:off x="5370674" y="2158218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1">
            <a:extLst>
              <a:ext uri="{FF2B5EF4-FFF2-40B4-BE49-F238E27FC236}">
                <a16:creationId xmlns:a16="http://schemas.microsoft.com/office/drawing/2014/main" id="{D7092A4B-1F03-4F31-A714-5BB91B12F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2103892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ectangle 1">
            <a:extLst>
              <a:ext uri="{FF2B5EF4-FFF2-40B4-BE49-F238E27FC236}">
                <a16:creationId xmlns:a16="http://schemas.microsoft.com/office/drawing/2014/main" id="{92F19EDB-AE69-42AA-B614-D9B6D481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3197211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1">
            <a:extLst>
              <a:ext uri="{FF2B5EF4-FFF2-40B4-BE49-F238E27FC236}">
                <a16:creationId xmlns:a16="http://schemas.microsoft.com/office/drawing/2014/main" id="{AB6E5D10-AAD4-4B93-A0AD-D7EDB4A7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5442030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">
            <a:extLst>
              <a:ext uri="{FF2B5EF4-FFF2-40B4-BE49-F238E27FC236}">
                <a16:creationId xmlns:a16="http://schemas.microsoft.com/office/drawing/2014/main" id="{4252F852-C090-4B23-8FA7-90210138579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383188" y="3885959"/>
            <a:ext cx="2924849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Force (N)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FD918C-A248-C883-B648-AF3B68A93E89}"/>
              </a:ext>
            </a:extLst>
          </p:cNvPr>
          <p:cNvGrpSpPr/>
          <p:nvPr/>
        </p:nvGrpSpPr>
        <p:grpSpPr>
          <a:xfrm>
            <a:off x="5283844" y="1905000"/>
            <a:ext cx="6264000" cy="4827478"/>
            <a:chOff x="5283844" y="1905000"/>
            <a:chExt cx="5079356" cy="4827478"/>
          </a:xfrm>
        </p:grpSpPr>
        <p:sp>
          <p:nvSpPr>
            <p:cNvPr id="185" name="Figura a mano libera: forma 26">
              <a:extLst>
                <a:ext uri="{FF2B5EF4-FFF2-40B4-BE49-F238E27FC236}">
                  <a16:creationId xmlns:a16="http://schemas.microsoft.com/office/drawing/2014/main" id="{6AA5E3C6-EE1A-40D4-83C2-D2A3DA1012EF}"/>
                </a:ext>
              </a:extLst>
            </p:cNvPr>
            <p:cNvSpPr/>
            <p:nvPr/>
          </p:nvSpPr>
          <p:spPr>
            <a:xfrm>
              <a:off x="5283844" y="1905000"/>
              <a:ext cx="5079356" cy="4090484"/>
            </a:xfrm>
            <a:custGeom>
              <a:avLst/>
              <a:gdLst>
                <a:gd name="connsiteX0" fmla="*/ 675499 w 7771624"/>
                <a:gd name="connsiteY0" fmla="*/ 0 h 4823992"/>
                <a:gd name="connsiteX1" fmla="*/ 685024 w 7771624"/>
                <a:gd name="connsiteY1" fmla="*/ 4400550 h 4823992"/>
                <a:gd name="connsiteX2" fmla="*/ 7771624 w 7771624"/>
                <a:gd name="connsiteY2" fmla="*/ 4400550 h 4823992"/>
                <a:gd name="connsiteX0" fmla="*/ 675499 w 7771624"/>
                <a:gd name="connsiteY0" fmla="*/ 0 h 4400550"/>
                <a:gd name="connsiteX1" fmla="*/ 685024 w 7771624"/>
                <a:gd name="connsiteY1" fmla="*/ 4400550 h 4400550"/>
                <a:gd name="connsiteX2" fmla="*/ 7771624 w 7771624"/>
                <a:gd name="connsiteY2" fmla="*/ 4400550 h 4400550"/>
                <a:gd name="connsiteX0" fmla="*/ 0 w 7096125"/>
                <a:gd name="connsiteY0" fmla="*/ 0 h 4400550"/>
                <a:gd name="connsiteX1" fmla="*/ 9525 w 7096125"/>
                <a:gd name="connsiteY1" fmla="*/ 4400550 h 4400550"/>
                <a:gd name="connsiteX2" fmla="*/ 7096125 w 7096125"/>
                <a:gd name="connsiteY2" fmla="*/ 4400550 h 440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96125" h="4400550">
                  <a:moveTo>
                    <a:pt x="0" y="0"/>
                  </a:moveTo>
                  <a:lnTo>
                    <a:pt x="9525" y="4400550"/>
                  </a:lnTo>
                  <a:lnTo>
                    <a:pt x="7096125" y="440055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cxnSp>
          <p:nvCxnSpPr>
            <p:cNvPr id="188" name="Connettore diritto 30">
              <a:extLst>
                <a:ext uri="{FF2B5EF4-FFF2-40B4-BE49-F238E27FC236}">
                  <a16:creationId xmlns:a16="http://schemas.microsoft.com/office/drawing/2014/main" id="{7600C075-A509-4DED-858B-7C3B48D1E0F1}"/>
                </a:ext>
              </a:extLst>
            </p:cNvPr>
            <p:cNvCxnSpPr>
              <a:cxnSpLocks/>
            </p:cNvCxnSpPr>
            <p:nvPr/>
          </p:nvCxnSpPr>
          <p:spPr>
            <a:xfrm>
              <a:off x="9345153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32">
              <a:extLst>
                <a:ext uri="{FF2B5EF4-FFF2-40B4-BE49-F238E27FC236}">
                  <a16:creationId xmlns:a16="http://schemas.microsoft.com/office/drawing/2014/main" id="{0F0D649E-AF05-4F0B-B972-21720CD23331}"/>
                </a:ext>
              </a:extLst>
            </p:cNvPr>
            <p:cNvCxnSpPr>
              <a:cxnSpLocks/>
            </p:cNvCxnSpPr>
            <p:nvPr/>
          </p:nvCxnSpPr>
          <p:spPr>
            <a:xfrm>
              <a:off x="8007670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">
              <a:extLst>
                <a:ext uri="{FF2B5EF4-FFF2-40B4-BE49-F238E27FC236}">
                  <a16:creationId xmlns:a16="http://schemas.microsoft.com/office/drawing/2014/main" id="{6AAF73CA-1580-4CA7-91D6-54A34EA54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7310" y="6081567"/>
              <a:ext cx="464738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2" name="Connettore diritto 31">
              <a:extLst>
                <a:ext uri="{FF2B5EF4-FFF2-40B4-BE49-F238E27FC236}">
                  <a16:creationId xmlns:a16="http://schemas.microsoft.com/office/drawing/2014/main" id="{92D897A5-E315-4F40-9068-D25DEBDB1A59}"/>
                </a:ext>
              </a:extLst>
            </p:cNvPr>
            <p:cNvCxnSpPr>
              <a:cxnSpLocks/>
            </p:cNvCxnSpPr>
            <p:nvPr/>
          </p:nvCxnSpPr>
          <p:spPr>
            <a:xfrm>
              <a:off x="6654143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Rectangle 1">
              <a:extLst>
                <a:ext uri="{FF2B5EF4-FFF2-40B4-BE49-F238E27FC236}">
                  <a16:creationId xmlns:a16="http://schemas.microsoft.com/office/drawing/2014/main" id="{95F2A484-2E49-48A1-9DB6-E0107E94B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0655" y="6081567"/>
              <a:ext cx="45911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Rectangle 1">
              <a:extLst>
                <a:ext uri="{FF2B5EF4-FFF2-40B4-BE49-F238E27FC236}">
                  <a16:creationId xmlns:a16="http://schemas.microsoft.com/office/drawing/2014/main" id="{B543D987-4512-4AD4-B988-7672B54F0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3201" y="6081566"/>
              <a:ext cx="49549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Rectangle 1">
              <a:extLst>
                <a:ext uri="{FF2B5EF4-FFF2-40B4-BE49-F238E27FC236}">
                  <a16:creationId xmlns:a16="http://schemas.microsoft.com/office/drawing/2014/main" id="{9BC81F1C-570D-4E58-813B-9F988C60E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2788" y="6455479"/>
              <a:ext cx="2924849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 (</a:t>
              </a:r>
              <a:r>
                <a:rPr lang="en-US" altLang="en-US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ms</a:t>
              </a: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2121079" y="1251102"/>
            <a:ext cx="436558" cy="4742292"/>
            <a:chOff x="917" y="172"/>
            <a:chExt cx="275" cy="3965"/>
          </a:xfrm>
        </p:grpSpPr>
        <p:sp>
          <p:nvSpPr>
            <p:cNvPr id="19596" name="AutoShape 8"/>
            <p:cNvSpPr>
              <a:spLocks noChangeAspect="1" noChangeArrowheads="1"/>
            </p:cNvSpPr>
            <p:nvPr/>
          </p:nvSpPr>
          <p:spPr bwMode="auto">
            <a:xfrm>
              <a:off x="1014" y="199"/>
              <a:ext cx="178" cy="3901"/>
            </a:xfrm>
            <a:prstGeom prst="can">
              <a:avLst>
                <a:gd name="adj" fmla="val 3683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97" name="AutoShape 9"/>
            <p:cNvSpPr>
              <a:spLocks noChangeAspect="1" noChangeArrowheads="1"/>
            </p:cNvSpPr>
            <p:nvPr/>
          </p:nvSpPr>
          <p:spPr bwMode="auto">
            <a:xfrm>
              <a:off x="917" y="172"/>
              <a:ext cx="178" cy="3965"/>
            </a:xfrm>
            <a:prstGeom prst="can">
              <a:avLst>
                <a:gd name="adj" fmla="val 357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" name="Text Box 4">
            <a:extLst>
              <a:ext uri="{FF2B5EF4-FFF2-40B4-BE49-F238E27FC236}">
                <a16:creationId xmlns:a16="http://schemas.microsoft.com/office/drawing/2014/main" id="{F529D61F-3D5E-4078-B0FF-5B845D632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808" y="5303073"/>
            <a:ext cx="10585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Sarcomere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818BCB-EBF5-4186-A072-426403F615A9}"/>
              </a:ext>
            </a:extLst>
          </p:cNvPr>
          <p:cNvGrpSpPr/>
          <p:nvPr/>
        </p:nvGrpSpPr>
        <p:grpSpPr>
          <a:xfrm>
            <a:off x="987863" y="1398278"/>
            <a:ext cx="1795443" cy="2222501"/>
            <a:chOff x="322508" y="1398277"/>
            <a:chExt cx="1795443" cy="2222501"/>
          </a:xfrm>
        </p:grpSpPr>
        <p:grpSp>
          <p:nvGrpSpPr>
            <p:cNvPr id="19489" name="Group 138"/>
            <p:cNvGrpSpPr>
              <a:grpSpLocks/>
            </p:cNvGrpSpPr>
            <p:nvPr/>
          </p:nvGrpSpPr>
          <p:grpSpPr bwMode="auto">
            <a:xfrm>
              <a:off x="322508" y="1398277"/>
              <a:ext cx="1647825" cy="2222501"/>
              <a:chOff x="506" y="913"/>
              <a:chExt cx="1038" cy="1400"/>
            </a:xfrm>
          </p:grpSpPr>
          <p:sp>
            <p:nvSpPr>
              <p:cNvPr id="19491" name="Freeform 139"/>
              <p:cNvSpPr>
                <a:spLocks noChangeAspect="1"/>
              </p:cNvSpPr>
              <p:nvPr/>
            </p:nvSpPr>
            <p:spPr bwMode="auto">
              <a:xfrm>
                <a:off x="518" y="1130"/>
                <a:ext cx="1026" cy="1183"/>
              </a:xfrm>
              <a:custGeom>
                <a:avLst/>
                <a:gdLst>
                  <a:gd name="T0" fmla="*/ 128 w 562"/>
                  <a:gd name="T1" fmla="*/ 0 h 988"/>
                  <a:gd name="T2" fmla="*/ 97 w 562"/>
                  <a:gd name="T3" fmla="*/ 193 h 988"/>
                  <a:gd name="T4" fmla="*/ 78 w 562"/>
                  <a:gd name="T5" fmla="*/ 783 h 988"/>
                  <a:gd name="T6" fmla="*/ 562 w 562"/>
                  <a:gd name="T7" fmla="*/ 988 h 9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2"/>
                  <a:gd name="T13" fmla="*/ 0 h 988"/>
                  <a:gd name="T14" fmla="*/ 562 w 562"/>
                  <a:gd name="T15" fmla="*/ 988 h 988"/>
                  <a:gd name="connsiteX0" fmla="*/ 1456 w 18476"/>
                  <a:gd name="connsiteY0" fmla="*/ 0 h 11743"/>
                  <a:gd name="connsiteX1" fmla="*/ 904 w 18476"/>
                  <a:gd name="connsiteY1" fmla="*/ 1953 h 11743"/>
                  <a:gd name="connsiteX2" fmla="*/ 566 w 18476"/>
                  <a:gd name="connsiteY2" fmla="*/ 7925 h 11743"/>
                  <a:gd name="connsiteX3" fmla="*/ 18476 w 18476"/>
                  <a:gd name="connsiteY3" fmla="*/ 11743 h 11743"/>
                  <a:gd name="connsiteX0" fmla="*/ 1456 w 18262"/>
                  <a:gd name="connsiteY0" fmla="*/ 0 h 11971"/>
                  <a:gd name="connsiteX1" fmla="*/ 904 w 18262"/>
                  <a:gd name="connsiteY1" fmla="*/ 1953 h 11971"/>
                  <a:gd name="connsiteX2" fmla="*/ 566 w 18262"/>
                  <a:gd name="connsiteY2" fmla="*/ 7925 h 11971"/>
                  <a:gd name="connsiteX3" fmla="*/ 18262 w 18262"/>
                  <a:gd name="connsiteY3" fmla="*/ 11971 h 11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262" h="11971">
                    <a:moveTo>
                      <a:pt x="1456" y="0"/>
                    </a:moveTo>
                    <a:cubicBezTo>
                      <a:pt x="1367" y="324"/>
                      <a:pt x="1064" y="628"/>
                      <a:pt x="904" y="1953"/>
                    </a:cubicBezTo>
                    <a:cubicBezTo>
                      <a:pt x="762" y="3269"/>
                      <a:pt x="-822" y="6579"/>
                      <a:pt x="566" y="7925"/>
                    </a:cubicBezTo>
                    <a:cubicBezTo>
                      <a:pt x="1954" y="9271"/>
                      <a:pt x="16465" y="11536"/>
                      <a:pt x="18262" y="11971"/>
                    </a:cubicBez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 type="oval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492" name="Group 140"/>
              <p:cNvGrpSpPr>
                <a:grpSpLocks/>
              </p:cNvGrpSpPr>
              <p:nvPr/>
            </p:nvGrpSpPr>
            <p:grpSpPr bwMode="auto">
              <a:xfrm rot="9437064">
                <a:off x="506" y="913"/>
                <a:ext cx="205" cy="260"/>
                <a:chOff x="0" y="210"/>
                <a:chExt cx="656" cy="738"/>
              </a:xfrm>
            </p:grpSpPr>
            <p:sp>
              <p:nvSpPr>
                <p:cNvPr id="19493" name="Freeform 141"/>
                <p:cNvSpPr>
                  <a:spLocks noChangeAspect="1"/>
                </p:cNvSpPr>
                <p:nvPr/>
              </p:nvSpPr>
              <p:spPr bwMode="auto">
                <a:xfrm>
                  <a:off x="0" y="210"/>
                  <a:ext cx="656" cy="738"/>
                </a:xfrm>
                <a:custGeom>
                  <a:avLst/>
                  <a:gdLst>
                    <a:gd name="T0" fmla="*/ 1349 w 335"/>
                    <a:gd name="T1" fmla="*/ 3862 h 377"/>
                    <a:gd name="T2" fmla="*/ 1457 w 335"/>
                    <a:gd name="T3" fmla="*/ 5507 h 377"/>
                    <a:gd name="T4" fmla="*/ 2853 w 335"/>
                    <a:gd name="T5" fmla="*/ 4035 h 377"/>
                    <a:gd name="T6" fmla="*/ 4835 w 335"/>
                    <a:gd name="T7" fmla="*/ 4874 h 377"/>
                    <a:gd name="T8" fmla="*/ 3425 w 335"/>
                    <a:gd name="T9" fmla="*/ 2977 h 377"/>
                    <a:gd name="T10" fmla="*/ 4114 w 335"/>
                    <a:gd name="T11" fmla="*/ 172 h 377"/>
                    <a:gd name="T12" fmla="*/ 2060 w 335"/>
                    <a:gd name="T13" fmla="*/ 1920 h 377"/>
                    <a:gd name="T14" fmla="*/ 119 w 335"/>
                    <a:gd name="T15" fmla="*/ 2177 h 377"/>
                    <a:gd name="T16" fmla="*/ 1349 w 335"/>
                    <a:gd name="T17" fmla="*/ 3862 h 37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35"/>
                    <a:gd name="T28" fmla="*/ 0 h 377"/>
                    <a:gd name="T29" fmla="*/ 335 w 335"/>
                    <a:gd name="T30" fmla="*/ 377 h 37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35" h="377">
                      <a:moveTo>
                        <a:pt x="92" y="263"/>
                      </a:moveTo>
                      <a:cubicBezTo>
                        <a:pt x="107" y="301"/>
                        <a:pt x="82" y="373"/>
                        <a:pt x="99" y="375"/>
                      </a:cubicBezTo>
                      <a:cubicBezTo>
                        <a:pt x="116" y="377"/>
                        <a:pt x="156" y="282"/>
                        <a:pt x="194" y="275"/>
                      </a:cubicBezTo>
                      <a:cubicBezTo>
                        <a:pt x="232" y="268"/>
                        <a:pt x="323" y="344"/>
                        <a:pt x="329" y="332"/>
                      </a:cubicBezTo>
                      <a:cubicBezTo>
                        <a:pt x="335" y="320"/>
                        <a:pt x="241" y="256"/>
                        <a:pt x="233" y="203"/>
                      </a:cubicBezTo>
                      <a:cubicBezTo>
                        <a:pt x="225" y="150"/>
                        <a:pt x="295" y="24"/>
                        <a:pt x="280" y="12"/>
                      </a:cubicBezTo>
                      <a:cubicBezTo>
                        <a:pt x="265" y="0"/>
                        <a:pt x="185" y="108"/>
                        <a:pt x="140" y="131"/>
                      </a:cubicBezTo>
                      <a:cubicBezTo>
                        <a:pt x="95" y="154"/>
                        <a:pt x="16" y="126"/>
                        <a:pt x="8" y="148"/>
                      </a:cubicBezTo>
                      <a:cubicBezTo>
                        <a:pt x="0" y="170"/>
                        <a:pt x="77" y="225"/>
                        <a:pt x="92" y="26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94" name="Oval 142"/>
                <p:cNvSpPr>
                  <a:spLocks noChangeAspect="1" noChangeArrowheads="1"/>
                </p:cNvSpPr>
                <p:nvPr/>
              </p:nvSpPr>
              <p:spPr bwMode="auto">
                <a:xfrm rot="1772327">
                  <a:off x="272" y="549"/>
                  <a:ext cx="90" cy="13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7" name="Freeform 139">
              <a:extLst>
                <a:ext uri="{FF2B5EF4-FFF2-40B4-BE49-F238E27FC236}">
                  <a16:creationId xmlns:a16="http://schemas.microsoft.com/office/drawing/2014/main" id="{AF653FFF-757A-413F-8AA9-6FA51A0F7D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96945" y="3462242"/>
              <a:ext cx="621006" cy="115740"/>
            </a:xfrm>
            <a:custGeom>
              <a:avLst/>
              <a:gdLst>
                <a:gd name="T0" fmla="*/ 128 w 562"/>
                <a:gd name="T1" fmla="*/ 0 h 988"/>
                <a:gd name="T2" fmla="*/ 97 w 562"/>
                <a:gd name="T3" fmla="*/ 193 h 988"/>
                <a:gd name="T4" fmla="*/ 78 w 562"/>
                <a:gd name="T5" fmla="*/ 783 h 988"/>
                <a:gd name="T6" fmla="*/ 562 w 562"/>
                <a:gd name="T7" fmla="*/ 988 h 9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2"/>
                <a:gd name="T13" fmla="*/ 0 h 988"/>
                <a:gd name="T14" fmla="*/ 562 w 562"/>
                <a:gd name="T15" fmla="*/ 988 h 988"/>
                <a:gd name="connsiteX0" fmla="*/ 1456 w 18476"/>
                <a:gd name="connsiteY0" fmla="*/ 0 h 11743"/>
                <a:gd name="connsiteX1" fmla="*/ 904 w 18476"/>
                <a:gd name="connsiteY1" fmla="*/ 1953 h 11743"/>
                <a:gd name="connsiteX2" fmla="*/ 566 w 18476"/>
                <a:gd name="connsiteY2" fmla="*/ 7925 h 11743"/>
                <a:gd name="connsiteX3" fmla="*/ 18476 w 18476"/>
                <a:gd name="connsiteY3" fmla="*/ 11743 h 11743"/>
                <a:gd name="connsiteX0" fmla="*/ 1456 w 18262"/>
                <a:gd name="connsiteY0" fmla="*/ 0 h 11971"/>
                <a:gd name="connsiteX1" fmla="*/ 904 w 18262"/>
                <a:gd name="connsiteY1" fmla="*/ 1953 h 11971"/>
                <a:gd name="connsiteX2" fmla="*/ 566 w 18262"/>
                <a:gd name="connsiteY2" fmla="*/ 7925 h 11971"/>
                <a:gd name="connsiteX3" fmla="*/ 18262 w 18262"/>
                <a:gd name="connsiteY3" fmla="*/ 11971 h 11971"/>
                <a:gd name="connsiteX0" fmla="*/ 1456 w 18262"/>
                <a:gd name="connsiteY0" fmla="*/ 0 h 10575"/>
                <a:gd name="connsiteX1" fmla="*/ 904 w 18262"/>
                <a:gd name="connsiteY1" fmla="*/ 1953 h 10575"/>
                <a:gd name="connsiteX2" fmla="*/ 566 w 18262"/>
                <a:gd name="connsiteY2" fmla="*/ 7925 h 10575"/>
                <a:gd name="connsiteX3" fmla="*/ 18262 w 18262"/>
                <a:gd name="connsiteY3" fmla="*/ 10575 h 10575"/>
                <a:gd name="connsiteX0" fmla="*/ 904 w 18262"/>
                <a:gd name="connsiteY0" fmla="*/ 0 h 8622"/>
                <a:gd name="connsiteX1" fmla="*/ 566 w 18262"/>
                <a:gd name="connsiteY1" fmla="*/ 5972 h 8622"/>
                <a:gd name="connsiteX2" fmla="*/ 18262 w 18262"/>
                <a:gd name="connsiteY2" fmla="*/ 8622 h 8622"/>
                <a:gd name="connsiteX0" fmla="*/ 0 w 9690"/>
                <a:gd name="connsiteY0" fmla="*/ 0 h 3074"/>
                <a:gd name="connsiteX1" fmla="*/ 9690 w 9690"/>
                <a:gd name="connsiteY1" fmla="*/ 3074 h 3074"/>
                <a:gd name="connsiteX0" fmla="*/ 0 w 3965"/>
                <a:gd name="connsiteY0" fmla="*/ 0 h 2501"/>
                <a:gd name="connsiteX1" fmla="*/ 3965 w 3965"/>
                <a:gd name="connsiteY1" fmla="*/ 2211 h 2501"/>
                <a:gd name="connsiteX0" fmla="*/ 0 w 10000"/>
                <a:gd name="connsiteY0" fmla="*/ 0 h 8840"/>
                <a:gd name="connsiteX1" fmla="*/ 10000 w 10000"/>
                <a:gd name="connsiteY1" fmla="*/ 8840 h 8840"/>
                <a:gd name="connsiteX0" fmla="*/ 0 w 10076"/>
                <a:gd name="connsiteY0" fmla="*/ 0 h 12590"/>
                <a:gd name="connsiteX1" fmla="*/ 10076 w 10076"/>
                <a:gd name="connsiteY1" fmla="*/ 12590 h 12590"/>
                <a:gd name="connsiteX0" fmla="*/ 0 w 9886"/>
                <a:gd name="connsiteY0" fmla="*/ 0 h 11295"/>
                <a:gd name="connsiteX1" fmla="*/ 9886 w 9886"/>
                <a:gd name="connsiteY1" fmla="*/ 11295 h 11295"/>
                <a:gd name="connsiteX0" fmla="*/ 0 w 10038"/>
                <a:gd name="connsiteY0" fmla="*/ 0 h 11147"/>
                <a:gd name="connsiteX1" fmla="*/ 10038 w 10038"/>
                <a:gd name="connsiteY1" fmla="*/ 11147 h 1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38" h="11147">
                  <a:moveTo>
                    <a:pt x="0" y="0"/>
                  </a:moveTo>
                  <a:cubicBezTo>
                    <a:pt x="5541" y="3376"/>
                    <a:pt x="7448" y="4568"/>
                    <a:pt x="10038" y="11147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D060645-5424-4BD3-9D34-220A0E03B8E3}"/>
              </a:ext>
            </a:extLst>
          </p:cNvPr>
          <p:cNvGrpSpPr/>
          <p:nvPr/>
        </p:nvGrpSpPr>
        <p:grpSpPr>
          <a:xfrm>
            <a:off x="719329" y="77788"/>
            <a:ext cx="1762964" cy="3622424"/>
            <a:chOff x="53975" y="77788"/>
            <a:chExt cx="1762964" cy="3622424"/>
          </a:xfrm>
        </p:grpSpPr>
        <p:sp>
          <p:nvSpPr>
            <p:cNvPr id="236" name="Freeform 90">
              <a:extLst>
                <a:ext uri="{FF2B5EF4-FFF2-40B4-BE49-F238E27FC236}">
                  <a16:creationId xmlns:a16="http://schemas.microsoft.com/office/drawing/2014/main" id="{4C87BB73-17C7-4865-B953-64402802673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5676" y="3456691"/>
              <a:ext cx="1031263" cy="138214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9622"/>
                <a:gd name="connsiteY0" fmla="*/ 4374 h 9869"/>
                <a:gd name="connsiteX1" fmla="*/ 9622 w 9622"/>
                <a:gd name="connsiteY1" fmla="*/ 9869 h 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22" h="9869">
                  <a:moveTo>
                    <a:pt x="0" y="4374"/>
                  </a:moveTo>
                  <a:cubicBezTo>
                    <a:pt x="2480" y="-5949"/>
                    <a:pt x="6929" y="4544"/>
                    <a:pt x="9622" y="9869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90">
              <a:extLst>
                <a:ext uri="{FF2B5EF4-FFF2-40B4-BE49-F238E27FC236}">
                  <a16:creationId xmlns:a16="http://schemas.microsoft.com/office/drawing/2014/main" id="{5497F378-DB89-4F6A-AB49-3717042AEB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3839" y="3512339"/>
              <a:ext cx="609206" cy="187873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10978"/>
                <a:gd name="connsiteY0" fmla="*/ 2913 h 17930"/>
                <a:gd name="connsiteX1" fmla="*/ 10978 w 10978"/>
                <a:gd name="connsiteY1" fmla="*/ 17930 h 17930"/>
                <a:gd name="connsiteX0" fmla="*/ 0 w 10978"/>
                <a:gd name="connsiteY0" fmla="*/ 0 h 15017"/>
                <a:gd name="connsiteX1" fmla="*/ 10978 w 10978"/>
                <a:gd name="connsiteY1" fmla="*/ 15017 h 15017"/>
                <a:gd name="connsiteX0" fmla="*/ 0 w 5601"/>
                <a:gd name="connsiteY0" fmla="*/ 0 h 8228"/>
                <a:gd name="connsiteX1" fmla="*/ 5601 w 5601"/>
                <a:gd name="connsiteY1" fmla="*/ 8046 h 8228"/>
                <a:gd name="connsiteX0" fmla="*/ 0 w 10000"/>
                <a:gd name="connsiteY0" fmla="*/ 0 h 14987"/>
                <a:gd name="connsiteX1" fmla="*/ 10000 w 10000"/>
                <a:gd name="connsiteY1" fmla="*/ 9779 h 14987"/>
                <a:gd name="connsiteX0" fmla="*/ 0 w 10240"/>
                <a:gd name="connsiteY0" fmla="*/ 0 h 16451"/>
                <a:gd name="connsiteX1" fmla="*/ 10240 w 10240"/>
                <a:gd name="connsiteY1" fmla="*/ 12073 h 1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40" h="16451">
                  <a:moveTo>
                    <a:pt x="0" y="0"/>
                  </a:moveTo>
                  <a:cubicBezTo>
                    <a:pt x="3635" y="19485"/>
                    <a:pt x="6463" y="19033"/>
                    <a:pt x="10240" y="12073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84" name="Group 89"/>
            <p:cNvGrpSpPr>
              <a:grpSpLocks/>
            </p:cNvGrpSpPr>
            <p:nvPr/>
          </p:nvGrpSpPr>
          <p:grpSpPr bwMode="auto">
            <a:xfrm>
              <a:off x="53975" y="77788"/>
              <a:ext cx="1538288" cy="3511550"/>
              <a:chOff x="22" y="4"/>
              <a:chExt cx="969" cy="2212"/>
            </a:xfrm>
          </p:grpSpPr>
          <p:sp>
            <p:nvSpPr>
              <p:cNvPr id="19535" name="Freeform 90"/>
              <p:cNvSpPr>
                <a:spLocks noChangeAspect="1"/>
              </p:cNvSpPr>
              <p:nvPr/>
            </p:nvSpPr>
            <p:spPr bwMode="auto">
              <a:xfrm>
                <a:off x="303" y="409"/>
                <a:ext cx="688" cy="1807"/>
              </a:xfrm>
              <a:custGeom>
                <a:avLst/>
                <a:gdLst>
                  <a:gd name="T0" fmla="*/ 134 w 995"/>
                  <a:gd name="T1" fmla="*/ 0 h 1875"/>
                  <a:gd name="T2" fmla="*/ 270 w 995"/>
                  <a:gd name="T3" fmla="*/ 347 h 1875"/>
                  <a:gd name="T4" fmla="*/ 121 w 995"/>
                  <a:gd name="T5" fmla="*/ 1624 h 1875"/>
                  <a:gd name="T6" fmla="*/ 995 w 995"/>
                  <a:gd name="T7" fmla="*/ 1851 h 18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5"/>
                  <a:gd name="T13" fmla="*/ 0 h 1875"/>
                  <a:gd name="T14" fmla="*/ 995 w 995"/>
                  <a:gd name="T15" fmla="*/ 1875 h 1875"/>
                  <a:gd name="connsiteX0" fmla="*/ 447 w 6969"/>
                  <a:gd name="connsiteY0" fmla="*/ 0 h 9904"/>
                  <a:gd name="connsiteX1" fmla="*/ 1814 w 6969"/>
                  <a:gd name="connsiteY1" fmla="*/ 1851 h 9904"/>
                  <a:gd name="connsiteX2" fmla="*/ 316 w 6969"/>
                  <a:gd name="connsiteY2" fmla="*/ 8661 h 9904"/>
                  <a:gd name="connsiteX3" fmla="*/ 6969 w 6969"/>
                  <a:gd name="connsiteY3" fmla="*/ 9904 h 9904"/>
                  <a:gd name="connsiteX0" fmla="*/ 640 w 9934"/>
                  <a:gd name="connsiteY0" fmla="*/ 0 h 9733"/>
                  <a:gd name="connsiteX1" fmla="*/ 2602 w 9934"/>
                  <a:gd name="connsiteY1" fmla="*/ 1869 h 9733"/>
                  <a:gd name="connsiteX2" fmla="*/ 452 w 9934"/>
                  <a:gd name="connsiteY2" fmla="*/ 8745 h 9733"/>
                  <a:gd name="connsiteX3" fmla="*/ 9934 w 9934"/>
                  <a:gd name="connsiteY3" fmla="*/ 9733 h 9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934" h="9733">
                    <a:moveTo>
                      <a:pt x="640" y="0"/>
                    </a:moveTo>
                    <a:cubicBezTo>
                      <a:pt x="972" y="312"/>
                      <a:pt x="2631" y="409"/>
                      <a:pt x="2602" y="1869"/>
                    </a:cubicBezTo>
                    <a:cubicBezTo>
                      <a:pt x="2572" y="3328"/>
                      <a:pt x="-1292" y="7394"/>
                      <a:pt x="452" y="8745"/>
                    </a:cubicBezTo>
                    <a:cubicBezTo>
                      <a:pt x="2197" y="10097"/>
                      <a:pt x="7310" y="9480"/>
                      <a:pt x="9934" y="9733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/>
                <a:tailEnd type="oval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536" name="Group 91"/>
              <p:cNvGrpSpPr>
                <a:grpSpLocks/>
              </p:cNvGrpSpPr>
              <p:nvPr/>
            </p:nvGrpSpPr>
            <p:grpSpPr bwMode="auto">
              <a:xfrm rot="1070804">
                <a:off x="22" y="4"/>
                <a:ext cx="463" cy="482"/>
                <a:chOff x="330" y="0"/>
                <a:chExt cx="656" cy="738"/>
              </a:xfrm>
            </p:grpSpPr>
            <p:sp>
              <p:nvSpPr>
                <p:cNvPr id="19537" name="Freeform 92"/>
                <p:cNvSpPr>
                  <a:spLocks noChangeAspect="1"/>
                </p:cNvSpPr>
                <p:nvPr/>
              </p:nvSpPr>
              <p:spPr bwMode="auto">
                <a:xfrm>
                  <a:off x="330" y="0"/>
                  <a:ext cx="656" cy="738"/>
                </a:xfrm>
                <a:custGeom>
                  <a:avLst/>
                  <a:gdLst>
                    <a:gd name="T0" fmla="*/ 1349 w 335"/>
                    <a:gd name="T1" fmla="*/ 3862 h 377"/>
                    <a:gd name="T2" fmla="*/ 1457 w 335"/>
                    <a:gd name="T3" fmla="*/ 5507 h 377"/>
                    <a:gd name="T4" fmla="*/ 2853 w 335"/>
                    <a:gd name="T5" fmla="*/ 4035 h 377"/>
                    <a:gd name="T6" fmla="*/ 4835 w 335"/>
                    <a:gd name="T7" fmla="*/ 4874 h 377"/>
                    <a:gd name="T8" fmla="*/ 3425 w 335"/>
                    <a:gd name="T9" fmla="*/ 2977 h 377"/>
                    <a:gd name="T10" fmla="*/ 4114 w 335"/>
                    <a:gd name="T11" fmla="*/ 172 h 377"/>
                    <a:gd name="T12" fmla="*/ 2060 w 335"/>
                    <a:gd name="T13" fmla="*/ 1920 h 377"/>
                    <a:gd name="T14" fmla="*/ 119 w 335"/>
                    <a:gd name="T15" fmla="*/ 2177 h 377"/>
                    <a:gd name="T16" fmla="*/ 1349 w 335"/>
                    <a:gd name="T17" fmla="*/ 3862 h 37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35"/>
                    <a:gd name="T28" fmla="*/ 0 h 377"/>
                    <a:gd name="T29" fmla="*/ 335 w 335"/>
                    <a:gd name="T30" fmla="*/ 377 h 37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35" h="377">
                      <a:moveTo>
                        <a:pt x="92" y="263"/>
                      </a:moveTo>
                      <a:cubicBezTo>
                        <a:pt x="107" y="301"/>
                        <a:pt x="82" y="373"/>
                        <a:pt x="99" y="375"/>
                      </a:cubicBezTo>
                      <a:cubicBezTo>
                        <a:pt x="116" y="377"/>
                        <a:pt x="156" y="282"/>
                        <a:pt x="194" y="275"/>
                      </a:cubicBezTo>
                      <a:cubicBezTo>
                        <a:pt x="232" y="268"/>
                        <a:pt x="323" y="344"/>
                        <a:pt x="329" y="332"/>
                      </a:cubicBezTo>
                      <a:cubicBezTo>
                        <a:pt x="335" y="320"/>
                        <a:pt x="241" y="256"/>
                        <a:pt x="233" y="203"/>
                      </a:cubicBezTo>
                      <a:cubicBezTo>
                        <a:pt x="225" y="150"/>
                        <a:pt x="295" y="24"/>
                        <a:pt x="280" y="12"/>
                      </a:cubicBezTo>
                      <a:cubicBezTo>
                        <a:pt x="265" y="0"/>
                        <a:pt x="185" y="108"/>
                        <a:pt x="140" y="131"/>
                      </a:cubicBezTo>
                      <a:cubicBezTo>
                        <a:pt x="95" y="154"/>
                        <a:pt x="16" y="126"/>
                        <a:pt x="8" y="148"/>
                      </a:cubicBezTo>
                      <a:cubicBezTo>
                        <a:pt x="0" y="170"/>
                        <a:pt x="77" y="225"/>
                        <a:pt x="92" y="26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38" name="Oval 93"/>
                <p:cNvSpPr>
                  <a:spLocks noChangeAspect="1" noChangeArrowheads="1"/>
                </p:cNvSpPr>
                <p:nvPr/>
              </p:nvSpPr>
              <p:spPr bwMode="auto">
                <a:xfrm rot="1772327">
                  <a:off x="596" y="356"/>
                  <a:ext cx="90" cy="13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8" name="Freeform 90">
              <a:extLst>
                <a:ext uri="{FF2B5EF4-FFF2-40B4-BE49-F238E27FC236}">
                  <a16:creationId xmlns:a16="http://schemas.microsoft.com/office/drawing/2014/main" id="{AB021FCD-C8E2-497B-809C-4CBCA54ADD6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9432" y="3504825"/>
              <a:ext cx="428837" cy="121029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10978"/>
                <a:gd name="connsiteY0" fmla="*/ 2913 h 17930"/>
                <a:gd name="connsiteX1" fmla="*/ 10978 w 10978"/>
                <a:gd name="connsiteY1" fmla="*/ 17930 h 17930"/>
                <a:gd name="connsiteX0" fmla="*/ 0 w 10978"/>
                <a:gd name="connsiteY0" fmla="*/ 0 h 15017"/>
                <a:gd name="connsiteX1" fmla="*/ 10978 w 10978"/>
                <a:gd name="connsiteY1" fmla="*/ 15017 h 15017"/>
                <a:gd name="connsiteX0" fmla="*/ 0 w 5601"/>
                <a:gd name="connsiteY0" fmla="*/ 0 h 8228"/>
                <a:gd name="connsiteX1" fmla="*/ 5601 w 5601"/>
                <a:gd name="connsiteY1" fmla="*/ 8046 h 8228"/>
                <a:gd name="connsiteX0" fmla="*/ 0 w 10000"/>
                <a:gd name="connsiteY0" fmla="*/ 0 h 14987"/>
                <a:gd name="connsiteX1" fmla="*/ 10000 w 10000"/>
                <a:gd name="connsiteY1" fmla="*/ 9779 h 14987"/>
                <a:gd name="connsiteX0" fmla="*/ 0 w 4883"/>
                <a:gd name="connsiteY0" fmla="*/ 5513 h 14290"/>
                <a:gd name="connsiteX1" fmla="*/ 4883 w 4883"/>
                <a:gd name="connsiteY1" fmla="*/ 0 h 14290"/>
                <a:gd name="connsiteX0" fmla="*/ 0 w 10812"/>
                <a:gd name="connsiteY0" fmla="*/ 0 h 8580"/>
                <a:gd name="connsiteX1" fmla="*/ 10812 w 10812"/>
                <a:gd name="connsiteY1" fmla="*/ 3228 h 8580"/>
                <a:gd name="connsiteX0" fmla="*/ 0 w 10000"/>
                <a:gd name="connsiteY0" fmla="*/ 0 h 7492"/>
                <a:gd name="connsiteX1" fmla="*/ 10000 w 10000"/>
                <a:gd name="connsiteY1" fmla="*/ 3762 h 7492"/>
                <a:gd name="connsiteX0" fmla="*/ 0 w 13231"/>
                <a:gd name="connsiteY0" fmla="*/ 0 h 12584"/>
                <a:gd name="connsiteX1" fmla="*/ 13231 w 13231"/>
                <a:gd name="connsiteY1" fmla="*/ 8845 h 12584"/>
                <a:gd name="connsiteX0" fmla="*/ 0 w 13231"/>
                <a:gd name="connsiteY0" fmla="*/ 423 h 11000"/>
                <a:gd name="connsiteX1" fmla="*/ 13231 w 13231"/>
                <a:gd name="connsiteY1" fmla="*/ 9268 h 11000"/>
                <a:gd name="connsiteX0" fmla="*/ 0 w 13231"/>
                <a:gd name="connsiteY0" fmla="*/ 1458 h 10303"/>
                <a:gd name="connsiteX1" fmla="*/ 13231 w 13231"/>
                <a:gd name="connsiteY1" fmla="*/ 10303 h 10303"/>
                <a:gd name="connsiteX0" fmla="*/ 0 w 14433"/>
                <a:gd name="connsiteY0" fmla="*/ 1306 h 11051"/>
                <a:gd name="connsiteX1" fmla="*/ 14433 w 14433"/>
                <a:gd name="connsiteY1" fmla="*/ 11051 h 11051"/>
                <a:gd name="connsiteX0" fmla="*/ 0 w 13531"/>
                <a:gd name="connsiteY0" fmla="*/ 1239 h 11434"/>
                <a:gd name="connsiteX1" fmla="*/ 13531 w 13531"/>
                <a:gd name="connsiteY1" fmla="*/ 11434 h 1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31" h="11434">
                  <a:moveTo>
                    <a:pt x="0" y="1239"/>
                  </a:moveTo>
                  <a:cubicBezTo>
                    <a:pt x="7786" y="-2294"/>
                    <a:pt x="7354" y="1915"/>
                    <a:pt x="13531" y="1143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0" name="Freeform 5"/>
          <p:cNvSpPr>
            <a:spLocks/>
          </p:cNvSpPr>
          <p:nvPr/>
        </p:nvSpPr>
        <p:spPr bwMode="auto">
          <a:xfrm flipH="1">
            <a:off x="1617854" y="5000626"/>
            <a:ext cx="263526" cy="438149"/>
          </a:xfrm>
          <a:custGeom>
            <a:avLst/>
            <a:gdLst>
              <a:gd name="T0" fmla="*/ 0 w 173"/>
              <a:gd name="T1" fmla="*/ 0 h 154"/>
              <a:gd name="T2" fmla="*/ 2147483647 w 173"/>
              <a:gd name="T3" fmla="*/ 2147483647 h 154"/>
              <a:gd name="T4" fmla="*/ 0 60000 65536"/>
              <a:gd name="T5" fmla="*/ 0 60000 65536"/>
              <a:gd name="T6" fmla="*/ 0 w 173"/>
              <a:gd name="T7" fmla="*/ 0 h 154"/>
              <a:gd name="T8" fmla="*/ 173 w 173"/>
              <a:gd name="T9" fmla="*/ 154 h 1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3" h="154">
                <a:moveTo>
                  <a:pt x="0" y="0"/>
                </a:moveTo>
                <a:lnTo>
                  <a:pt x="173" y="15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0" name="Freeform 5">
            <a:extLst>
              <a:ext uri="{FF2B5EF4-FFF2-40B4-BE49-F238E27FC236}">
                <a16:creationId xmlns:a16="http://schemas.microsoft.com/office/drawing/2014/main" id="{8F4A6313-113B-4B01-A2C0-74073B88BDCC}"/>
              </a:ext>
            </a:extLst>
          </p:cNvPr>
          <p:cNvSpPr>
            <a:spLocks/>
          </p:cNvSpPr>
          <p:nvPr/>
        </p:nvSpPr>
        <p:spPr bwMode="auto">
          <a:xfrm flipH="1">
            <a:off x="1636903" y="3662364"/>
            <a:ext cx="263526" cy="438149"/>
          </a:xfrm>
          <a:custGeom>
            <a:avLst/>
            <a:gdLst>
              <a:gd name="T0" fmla="*/ 0 w 173"/>
              <a:gd name="T1" fmla="*/ 0 h 154"/>
              <a:gd name="T2" fmla="*/ 2147483647 w 173"/>
              <a:gd name="T3" fmla="*/ 2147483647 h 154"/>
              <a:gd name="T4" fmla="*/ 0 60000 65536"/>
              <a:gd name="T5" fmla="*/ 0 60000 65536"/>
              <a:gd name="T6" fmla="*/ 0 w 173"/>
              <a:gd name="T7" fmla="*/ 0 h 154"/>
              <a:gd name="T8" fmla="*/ 173 w 173"/>
              <a:gd name="T9" fmla="*/ 154 h 1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3" h="154">
                <a:moveTo>
                  <a:pt x="0" y="0"/>
                </a:moveTo>
                <a:lnTo>
                  <a:pt x="173" y="15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5" name="Text Box 4">
            <a:extLst>
              <a:ext uri="{FF2B5EF4-FFF2-40B4-BE49-F238E27FC236}">
                <a16:creationId xmlns:a16="http://schemas.microsoft.com/office/drawing/2014/main" id="{B8AFAE8E-063D-49BE-BCEB-69874EE94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844" y="6289358"/>
            <a:ext cx="185782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To muscle tendon (insertion)</a:t>
            </a:r>
          </a:p>
        </p:txBody>
      </p:sp>
      <p:sp>
        <p:nvSpPr>
          <p:cNvPr id="86" name="Text Box 4">
            <a:extLst>
              <a:ext uri="{FF2B5EF4-FFF2-40B4-BE49-F238E27FC236}">
                <a16:creationId xmlns:a16="http://schemas.microsoft.com/office/drawing/2014/main" id="{EB3CE8AC-00DD-4EDD-9190-821F5FAB3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244" y="320358"/>
            <a:ext cx="185782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To muscle tendon (origin)</a:t>
            </a:r>
          </a:p>
        </p:txBody>
      </p:sp>
      <p:sp>
        <p:nvSpPr>
          <p:cNvPr id="74" name="Text Box 4">
            <a:extLst>
              <a:ext uri="{FF2B5EF4-FFF2-40B4-BE49-F238E27FC236}">
                <a16:creationId xmlns:a16="http://schemas.microsoft.com/office/drawing/2014/main" id="{490BF762-62D2-4386-AF7C-DC198FFEA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880" y="1049728"/>
            <a:ext cx="526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MU1</a:t>
            </a:r>
          </a:p>
        </p:txBody>
      </p:sp>
      <p:sp>
        <p:nvSpPr>
          <p:cNvPr id="75" name="Text Box 4">
            <a:extLst>
              <a:ext uri="{FF2B5EF4-FFF2-40B4-BE49-F238E27FC236}">
                <a16:creationId xmlns:a16="http://schemas.microsoft.com/office/drawing/2014/main" id="{39A87522-D27B-4BD9-A9E3-76619863B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735" y="2273547"/>
            <a:ext cx="526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MU2</a:t>
            </a:r>
          </a:p>
        </p:txBody>
      </p:sp>
    </p:spTree>
    <p:extLst>
      <p:ext uri="{BB962C8B-B14F-4D97-AF65-F5344CB8AC3E}">
        <p14:creationId xmlns:p14="http://schemas.microsoft.com/office/powerpoint/2010/main" val="302863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85185E-6 L -0.00013 0.32291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42" presetClass="pat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32268 L -0.00013 -7.40741E-7 " pathEditMode="relative" rAng="0" ptsTypes="AA">
                                      <p:cBhvr>
                                        <p:cTn id="15" dur="3000" spd="-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" presetClass="emph" presetSubtype="2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3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mph" presetSubtype="2" repeatCount="5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repeatCount="5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repeatCount="5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3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34" dur="3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3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repeatCount="5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3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42" dur="3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3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3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3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50" dur="3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3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3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54" dur="3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3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repeatCount="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3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58" dur="3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repeatCount="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62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0" grpId="0" animBg="1"/>
      <p:bldP spid="153" grpId="0" animBg="1"/>
      <p:bldP spid="156" grpId="0" animBg="1"/>
      <p:bldP spid="151" grpId="0" animBg="1"/>
      <p:bldP spid="154" grpId="0" animBg="1"/>
      <p:bldP spid="1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Arrow: Down 82">
            <a:extLst>
              <a:ext uri="{FF2B5EF4-FFF2-40B4-BE49-F238E27FC236}">
                <a16:creationId xmlns:a16="http://schemas.microsoft.com/office/drawing/2014/main" id="{DE8BDD88-FF07-40B3-A414-08E42DDD9AF3}"/>
              </a:ext>
            </a:extLst>
          </p:cNvPr>
          <p:cNvSpPr/>
          <p:nvPr/>
        </p:nvSpPr>
        <p:spPr>
          <a:xfrm flipV="1">
            <a:off x="1588014" y="856760"/>
            <a:ext cx="1489075" cy="489585"/>
          </a:xfrm>
          <a:prstGeom prst="downArrow">
            <a:avLst>
              <a:gd name="adj1" fmla="val 68781"/>
              <a:gd name="adj2" fmla="val 36667"/>
            </a:avLst>
          </a:prstGeom>
          <a:solidFill>
            <a:schemeClr val="accent1">
              <a:alpha val="36000"/>
            </a:scheme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Arrow: Down 83">
            <a:extLst>
              <a:ext uri="{FF2B5EF4-FFF2-40B4-BE49-F238E27FC236}">
                <a16:creationId xmlns:a16="http://schemas.microsoft.com/office/drawing/2014/main" id="{81468D17-DDD5-415D-A47E-7D9E369F489D}"/>
              </a:ext>
            </a:extLst>
          </p:cNvPr>
          <p:cNvSpPr/>
          <p:nvPr/>
        </p:nvSpPr>
        <p:spPr>
          <a:xfrm>
            <a:off x="1586109" y="5781675"/>
            <a:ext cx="1489075" cy="489585"/>
          </a:xfrm>
          <a:prstGeom prst="downArrow">
            <a:avLst>
              <a:gd name="adj1" fmla="val 68781"/>
              <a:gd name="adj2" fmla="val 36667"/>
            </a:avLst>
          </a:prstGeom>
          <a:solidFill>
            <a:schemeClr val="accent1">
              <a:alpha val="35000"/>
            </a:scheme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84EA6D6-6073-42EF-85C2-E02D90F7C211}"/>
              </a:ext>
            </a:extLst>
          </p:cNvPr>
          <p:cNvSpPr/>
          <p:nvPr/>
        </p:nvSpPr>
        <p:spPr>
          <a:xfrm>
            <a:off x="5271104" y="2686053"/>
            <a:ext cx="6012000" cy="3167063"/>
          </a:xfrm>
          <a:custGeom>
            <a:avLst/>
            <a:gdLst>
              <a:gd name="connsiteX0" fmla="*/ 32207 w 2835732"/>
              <a:gd name="connsiteY0" fmla="*/ 2060481 h 2258148"/>
              <a:gd name="connsiteX1" fmla="*/ 162382 w 2835732"/>
              <a:gd name="connsiteY1" fmla="*/ 2060481 h 2258148"/>
              <a:gd name="connsiteX2" fmla="*/ 1295857 w 2835732"/>
              <a:gd name="connsiteY2" fmla="*/ 6256 h 2258148"/>
              <a:gd name="connsiteX3" fmla="*/ 2835732 w 2835732"/>
              <a:gd name="connsiteY3" fmla="*/ 1435006 h 2258148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39806 w 2843331"/>
              <a:gd name="connsiteY0" fmla="*/ 2060481 h 2101168"/>
              <a:gd name="connsiteX1" fmla="*/ 169981 w 2843331"/>
              <a:gd name="connsiteY1" fmla="*/ 2060481 h 2101168"/>
              <a:gd name="connsiteX2" fmla="*/ 1303456 w 2843331"/>
              <a:gd name="connsiteY2" fmla="*/ 6256 h 2101168"/>
              <a:gd name="connsiteX3" fmla="*/ 2843331 w 2843331"/>
              <a:gd name="connsiteY3" fmla="*/ 1435006 h 2101168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131 h 2060131"/>
              <a:gd name="connsiteX1" fmla="*/ 130175 w 2803525"/>
              <a:gd name="connsiteY1" fmla="*/ 2060131 h 2060131"/>
              <a:gd name="connsiteX2" fmla="*/ 1263650 w 2803525"/>
              <a:gd name="connsiteY2" fmla="*/ 5906 h 2060131"/>
              <a:gd name="connsiteX3" fmla="*/ 2803525 w 2803525"/>
              <a:gd name="connsiteY3" fmla="*/ 1434656 h 2060131"/>
              <a:gd name="connsiteX0" fmla="*/ 0 w 4749800"/>
              <a:gd name="connsiteY0" fmla="*/ 2058668 h 2058668"/>
              <a:gd name="connsiteX1" fmla="*/ 130175 w 4749800"/>
              <a:gd name="connsiteY1" fmla="*/ 2058668 h 2058668"/>
              <a:gd name="connsiteX2" fmla="*/ 1263650 w 4749800"/>
              <a:gd name="connsiteY2" fmla="*/ 4443 h 2058668"/>
              <a:gd name="connsiteX3" fmla="*/ 4749800 w 4749800"/>
              <a:gd name="connsiteY3" fmla="*/ 1861818 h 2058668"/>
              <a:gd name="connsiteX0" fmla="*/ 0 w 4749800"/>
              <a:gd name="connsiteY0" fmla="*/ 2068107 h 2068107"/>
              <a:gd name="connsiteX1" fmla="*/ 130175 w 4749800"/>
              <a:gd name="connsiteY1" fmla="*/ 2068107 h 2068107"/>
              <a:gd name="connsiteX2" fmla="*/ 1263650 w 4749800"/>
              <a:gd name="connsiteY2" fmla="*/ 13882 h 2068107"/>
              <a:gd name="connsiteX3" fmla="*/ 2714624 w 4749800"/>
              <a:gd name="connsiteY3" fmla="*/ 1372782 h 2068107"/>
              <a:gd name="connsiteX4" fmla="*/ 4749800 w 4749800"/>
              <a:gd name="connsiteY4" fmla="*/ 1871257 h 2068107"/>
              <a:gd name="connsiteX0" fmla="*/ 0 w 4749800"/>
              <a:gd name="connsiteY0" fmla="*/ 2068107 h 2068107"/>
              <a:gd name="connsiteX1" fmla="*/ 130175 w 4749800"/>
              <a:gd name="connsiteY1" fmla="*/ 2068107 h 2068107"/>
              <a:gd name="connsiteX2" fmla="*/ 1263650 w 4749800"/>
              <a:gd name="connsiteY2" fmla="*/ 13882 h 2068107"/>
              <a:gd name="connsiteX3" fmla="*/ 2714624 w 4749800"/>
              <a:gd name="connsiteY3" fmla="*/ 1372782 h 2068107"/>
              <a:gd name="connsiteX4" fmla="*/ 4749800 w 4749800"/>
              <a:gd name="connsiteY4" fmla="*/ 1871257 h 2068107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  <a:gd name="connsiteX0" fmla="*/ 0 w 4749800"/>
              <a:gd name="connsiteY0" fmla="*/ 910259 h 910259"/>
              <a:gd name="connsiteX1" fmla="*/ 130175 w 4749800"/>
              <a:gd name="connsiteY1" fmla="*/ 910259 h 910259"/>
              <a:gd name="connsiteX2" fmla="*/ 368300 w 4749800"/>
              <a:gd name="connsiteY2" fmla="*/ 37134 h 910259"/>
              <a:gd name="connsiteX3" fmla="*/ 2714624 w 4749800"/>
              <a:gd name="connsiteY3" fmla="*/ 214934 h 910259"/>
              <a:gd name="connsiteX4" fmla="*/ 4749800 w 4749800"/>
              <a:gd name="connsiteY4" fmla="*/ 713409 h 910259"/>
              <a:gd name="connsiteX0" fmla="*/ 0 w 4749800"/>
              <a:gd name="connsiteY0" fmla="*/ 1427032 h 1427032"/>
              <a:gd name="connsiteX1" fmla="*/ 130175 w 4749800"/>
              <a:gd name="connsiteY1" fmla="*/ 1427032 h 1427032"/>
              <a:gd name="connsiteX2" fmla="*/ 368300 w 4749800"/>
              <a:gd name="connsiteY2" fmla="*/ 553907 h 1427032"/>
              <a:gd name="connsiteX3" fmla="*/ 822324 w 4749800"/>
              <a:gd name="connsiteY3" fmla="*/ 1457 h 1427032"/>
              <a:gd name="connsiteX4" fmla="*/ 2714624 w 4749800"/>
              <a:gd name="connsiteY4" fmla="*/ 731707 h 1427032"/>
              <a:gd name="connsiteX5" fmla="*/ 4749800 w 4749800"/>
              <a:gd name="connsiteY5" fmla="*/ 1230182 h 1427032"/>
              <a:gd name="connsiteX0" fmla="*/ 0 w 4749800"/>
              <a:gd name="connsiteY0" fmla="*/ 1869746 h 1869746"/>
              <a:gd name="connsiteX1" fmla="*/ 130175 w 4749800"/>
              <a:gd name="connsiteY1" fmla="*/ 1869746 h 1869746"/>
              <a:gd name="connsiteX2" fmla="*/ 368300 w 4749800"/>
              <a:gd name="connsiteY2" fmla="*/ 996621 h 1869746"/>
              <a:gd name="connsiteX3" fmla="*/ 822324 w 4749800"/>
              <a:gd name="connsiteY3" fmla="*/ 444171 h 1869746"/>
              <a:gd name="connsiteX4" fmla="*/ 1311274 w 4749800"/>
              <a:gd name="connsiteY4" fmla="*/ 18721 h 1869746"/>
              <a:gd name="connsiteX5" fmla="*/ 2714624 w 4749800"/>
              <a:gd name="connsiteY5" fmla="*/ 1174421 h 1869746"/>
              <a:gd name="connsiteX6" fmla="*/ 4749800 w 4749800"/>
              <a:gd name="connsiteY6" fmla="*/ 1672896 h 1869746"/>
              <a:gd name="connsiteX0" fmla="*/ 0 w 4749800"/>
              <a:gd name="connsiteY0" fmla="*/ 2263878 h 2263878"/>
              <a:gd name="connsiteX1" fmla="*/ 130175 w 4749800"/>
              <a:gd name="connsiteY1" fmla="*/ 2263878 h 2263878"/>
              <a:gd name="connsiteX2" fmla="*/ 368300 w 4749800"/>
              <a:gd name="connsiteY2" fmla="*/ 1390753 h 2263878"/>
              <a:gd name="connsiteX3" fmla="*/ 822324 w 4749800"/>
              <a:gd name="connsiteY3" fmla="*/ 838303 h 2263878"/>
              <a:gd name="connsiteX4" fmla="*/ 1311274 w 4749800"/>
              <a:gd name="connsiteY4" fmla="*/ 412853 h 2263878"/>
              <a:gd name="connsiteX5" fmla="*/ 1774824 w 4749800"/>
              <a:gd name="connsiteY5" fmla="*/ 38203 h 2263878"/>
              <a:gd name="connsiteX6" fmla="*/ 2714624 w 4749800"/>
              <a:gd name="connsiteY6" fmla="*/ 1568553 h 2263878"/>
              <a:gd name="connsiteX7" fmla="*/ 4749800 w 4749800"/>
              <a:gd name="connsiteY7" fmla="*/ 2067028 h 2263878"/>
              <a:gd name="connsiteX0" fmla="*/ 0 w 4749800"/>
              <a:gd name="connsiteY0" fmla="*/ 2564196 h 2564196"/>
              <a:gd name="connsiteX1" fmla="*/ 130175 w 4749800"/>
              <a:gd name="connsiteY1" fmla="*/ 2564196 h 2564196"/>
              <a:gd name="connsiteX2" fmla="*/ 368300 w 4749800"/>
              <a:gd name="connsiteY2" fmla="*/ 1691071 h 2564196"/>
              <a:gd name="connsiteX3" fmla="*/ 822324 w 4749800"/>
              <a:gd name="connsiteY3" fmla="*/ 1138621 h 2564196"/>
              <a:gd name="connsiteX4" fmla="*/ 1311274 w 4749800"/>
              <a:gd name="connsiteY4" fmla="*/ 713171 h 2564196"/>
              <a:gd name="connsiteX5" fmla="*/ 1774824 w 4749800"/>
              <a:gd name="connsiteY5" fmla="*/ 338521 h 2564196"/>
              <a:gd name="connsiteX6" fmla="*/ 2251074 w 4749800"/>
              <a:gd name="connsiteY6" fmla="*/ 65471 h 2564196"/>
              <a:gd name="connsiteX7" fmla="*/ 2714624 w 4749800"/>
              <a:gd name="connsiteY7" fmla="*/ 1868871 h 2564196"/>
              <a:gd name="connsiteX8" fmla="*/ 4749800 w 4749800"/>
              <a:gd name="connsiteY8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822324 w 4749800"/>
              <a:gd name="connsiteY2" fmla="*/ 1138621 h 2564196"/>
              <a:gd name="connsiteX3" fmla="*/ 1311274 w 4749800"/>
              <a:gd name="connsiteY3" fmla="*/ 713171 h 2564196"/>
              <a:gd name="connsiteX4" fmla="*/ 1774824 w 4749800"/>
              <a:gd name="connsiteY4" fmla="*/ 338521 h 2564196"/>
              <a:gd name="connsiteX5" fmla="*/ 2251074 w 4749800"/>
              <a:gd name="connsiteY5" fmla="*/ 65471 h 2564196"/>
              <a:gd name="connsiteX6" fmla="*/ 2714624 w 4749800"/>
              <a:gd name="connsiteY6" fmla="*/ 1868871 h 2564196"/>
              <a:gd name="connsiteX7" fmla="*/ 4749800 w 4749800"/>
              <a:gd name="connsiteY7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822324 w 4749800"/>
              <a:gd name="connsiteY2" fmla="*/ 1138621 h 2564196"/>
              <a:gd name="connsiteX3" fmla="*/ 1311274 w 4749800"/>
              <a:gd name="connsiteY3" fmla="*/ 713171 h 2564196"/>
              <a:gd name="connsiteX4" fmla="*/ 1774824 w 4749800"/>
              <a:gd name="connsiteY4" fmla="*/ 338521 h 2564196"/>
              <a:gd name="connsiteX5" fmla="*/ 2251074 w 4749800"/>
              <a:gd name="connsiteY5" fmla="*/ 65471 h 2564196"/>
              <a:gd name="connsiteX6" fmla="*/ 2714624 w 4749800"/>
              <a:gd name="connsiteY6" fmla="*/ 1868871 h 2564196"/>
              <a:gd name="connsiteX7" fmla="*/ 4749800 w 4749800"/>
              <a:gd name="connsiteY7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504824 w 4749800"/>
              <a:gd name="connsiteY2" fmla="*/ 1799021 h 2564196"/>
              <a:gd name="connsiteX3" fmla="*/ 822324 w 4749800"/>
              <a:gd name="connsiteY3" fmla="*/ 1138621 h 2564196"/>
              <a:gd name="connsiteX4" fmla="*/ 1311274 w 4749800"/>
              <a:gd name="connsiteY4" fmla="*/ 713171 h 2564196"/>
              <a:gd name="connsiteX5" fmla="*/ 1774824 w 4749800"/>
              <a:gd name="connsiteY5" fmla="*/ 338521 h 2564196"/>
              <a:gd name="connsiteX6" fmla="*/ 2251074 w 4749800"/>
              <a:gd name="connsiteY6" fmla="*/ 65471 h 2564196"/>
              <a:gd name="connsiteX7" fmla="*/ 2714624 w 4749800"/>
              <a:gd name="connsiteY7" fmla="*/ 1868871 h 2564196"/>
              <a:gd name="connsiteX8" fmla="*/ 4749800 w 4749800"/>
              <a:gd name="connsiteY8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504824 w 4749800"/>
              <a:gd name="connsiteY2" fmla="*/ 1799021 h 2564196"/>
              <a:gd name="connsiteX3" fmla="*/ 822324 w 4749800"/>
              <a:gd name="connsiteY3" fmla="*/ 1138621 h 2564196"/>
              <a:gd name="connsiteX4" fmla="*/ 993774 w 4749800"/>
              <a:gd name="connsiteY4" fmla="*/ 1246571 h 2564196"/>
              <a:gd name="connsiteX5" fmla="*/ 1311274 w 4749800"/>
              <a:gd name="connsiteY5" fmla="*/ 713171 h 2564196"/>
              <a:gd name="connsiteX6" fmla="*/ 1774824 w 4749800"/>
              <a:gd name="connsiteY6" fmla="*/ 338521 h 2564196"/>
              <a:gd name="connsiteX7" fmla="*/ 2251074 w 4749800"/>
              <a:gd name="connsiteY7" fmla="*/ 65471 h 2564196"/>
              <a:gd name="connsiteX8" fmla="*/ 2714624 w 4749800"/>
              <a:gd name="connsiteY8" fmla="*/ 1868871 h 2564196"/>
              <a:gd name="connsiteX9" fmla="*/ 4749800 w 4749800"/>
              <a:gd name="connsiteY9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504824 w 4749800"/>
              <a:gd name="connsiteY2" fmla="*/ 1799021 h 2564196"/>
              <a:gd name="connsiteX3" fmla="*/ 822324 w 4749800"/>
              <a:gd name="connsiteY3" fmla="*/ 1138621 h 2564196"/>
              <a:gd name="connsiteX4" fmla="*/ 993774 w 4749800"/>
              <a:gd name="connsiteY4" fmla="*/ 1246571 h 2564196"/>
              <a:gd name="connsiteX5" fmla="*/ 1311274 w 4749800"/>
              <a:gd name="connsiteY5" fmla="*/ 713171 h 2564196"/>
              <a:gd name="connsiteX6" fmla="*/ 1470024 w 4749800"/>
              <a:gd name="connsiteY6" fmla="*/ 808421 h 2564196"/>
              <a:gd name="connsiteX7" fmla="*/ 1774824 w 4749800"/>
              <a:gd name="connsiteY7" fmla="*/ 338521 h 2564196"/>
              <a:gd name="connsiteX8" fmla="*/ 2251074 w 4749800"/>
              <a:gd name="connsiteY8" fmla="*/ 65471 h 2564196"/>
              <a:gd name="connsiteX9" fmla="*/ 2714624 w 4749800"/>
              <a:gd name="connsiteY9" fmla="*/ 1868871 h 2564196"/>
              <a:gd name="connsiteX10" fmla="*/ 4749800 w 4749800"/>
              <a:gd name="connsiteY10" fmla="*/ 2367346 h 2564196"/>
              <a:gd name="connsiteX0" fmla="*/ 0 w 4749800"/>
              <a:gd name="connsiteY0" fmla="*/ 2566292 h 2566292"/>
              <a:gd name="connsiteX1" fmla="*/ 368300 w 4749800"/>
              <a:gd name="connsiteY1" fmla="*/ 1693167 h 2566292"/>
              <a:gd name="connsiteX2" fmla="*/ 504824 w 4749800"/>
              <a:gd name="connsiteY2" fmla="*/ 1801117 h 2566292"/>
              <a:gd name="connsiteX3" fmla="*/ 822324 w 4749800"/>
              <a:gd name="connsiteY3" fmla="*/ 1140717 h 2566292"/>
              <a:gd name="connsiteX4" fmla="*/ 993774 w 4749800"/>
              <a:gd name="connsiteY4" fmla="*/ 1248667 h 2566292"/>
              <a:gd name="connsiteX5" fmla="*/ 1311274 w 4749800"/>
              <a:gd name="connsiteY5" fmla="*/ 715267 h 2566292"/>
              <a:gd name="connsiteX6" fmla="*/ 1470024 w 4749800"/>
              <a:gd name="connsiteY6" fmla="*/ 810517 h 2566292"/>
              <a:gd name="connsiteX7" fmla="*/ 1774824 w 4749800"/>
              <a:gd name="connsiteY7" fmla="*/ 340617 h 2566292"/>
              <a:gd name="connsiteX8" fmla="*/ 1927224 w 4749800"/>
              <a:gd name="connsiteY8" fmla="*/ 461267 h 2566292"/>
              <a:gd name="connsiteX9" fmla="*/ 2251074 w 4749800"/>
              <a:gd name="connsiteY9" fmla="*/ 67567 h 2566292"/>
              <a:gd name="connsiteX10" fmla="*/ 2714624 w 4749800"/>
              <a:gd name="connsiteY10" fmla="*/ 1870967 h 2566292"/>
              <a:gd name="connsiteX11" fmla="*/ 4749800 w 4749800"/>
              <a:gd name="connsiteY11" fmla="*/ 2369442 h 2566292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01983 h 2501983"/>
              <a:gd name="connsiteX1" fmla="*/ 389732 w 4771232"/>
              <a:gd name="connsiteY1" fmla="*/ 1626476 h 2501983"/>
              <a:gd name="connsiteX2" fmla="*/ 526256 w 4771232"/>
              <a:gd name="connsiteY2" fmla="*/ 1734426 h 2501983"/>
              <a:gd name="connsiteX3" fmla="*/ 843756 w 4771232"/>
              <a:gd name="connsiteY3" fmla="*/ 1074026 h 2501983"/>
              <a:gd name="connsiteX4" fmla="*/ 1012825 w 4771232"/>
              <a:gd name="connsiteY4" fmla="*/ 1191501 h 2501983"/>
              <a:gd name="connsiteX5" fmla="*/ 1323181 w 4771232"/>
              <a:gd name="connsiteY5" fmla="*/ 639051 h 2501983"/>
              <a:gd name="connsiteX6" fmla="*/ 1491456 w 4771232"/>
              <a:gd name="connsiteY6" fmla="*/ 743826 h 2501983"/>
              <a:gd name="connsiteX7" fmla="*/ 1796256 w 4771232"/>
              <a:gd name="connsiteY7" fmla="*/ 273926 h 2501983"/>
              <a:gd name="connsiteX8" fmla="*/ 1948656 w 4771232"/>
              <a:gd name="connsiteY8" fmla="*/ 394576 h 2501983"/>
              <a:gd name="connsiteX9" fmla="*/ 2272506 w 4771232"/>
              <a:gd name="connsiteY9" fmla="*/ 876 h 2501983"/>
              <a:gd name="connsiteX10" fmla="*/ 2736056 w 4771232"/>
              <a:gd name="connsiteY10" fmla="*/ 1804276 h 2501983"/>
              <a:gd name="connsiteX11" fmla="*/ 4771232 w 4771232"/>
              <a:gd name="connsiteY11" fmla="*/ 2302751 h 2501983"/>
              <a:gd name="connsiteX0" fmla="*/ 0 w 4771232"/>
              <a:gd name="connsiteY0" fmla="*/ 2501983 h 2501983"/>
              <a:gd name="connsiteX1" fmla="*/ 389732 w 4771232"/>
              <a:gd name="connsiteY1" fmla="*/ 1626476 h 2501983"/>
              <a:gd name="connsiteX2" fmla="*/ 526256 w 4771232"/>
              <a:gd name="connsiteY2" fmla="*/ 1734426 h 2501983"/>
              <a:gd name="connsiteX3" fmla="*/ 843756 w 4771232"/>
              <a:gd name="connsiteY3" fmla="*/ 1074026 h 2501983"/>
              <a:gd name="connsiteX4" fmla="*/ 1012825 w 4771232"/>
              <a:gd name="connsiteY4" fmla="*/ 1191501 h 2501983"/>
              <a:gd name="connsiteX5" fmla="*/ 1323181 w 4771232"/>
              <a:gd name="connsiteY5" fmla="*/ 639051 h 2501983"/>
              <a:gd name="connsiteX6" fmla="*/ 1491456 w 4771232"/>
              <a:gd name="connsiteY6" fmla="*/ 743826 h 2501983"/>
              <a:gd name="connsiteX7" fmla="*/ 1796256 w 4771232"/>
              <a:gd name="connsiteY7" fmla="*/ 273926 h 2501983"/>
              <a:gd name="connsiteX8" fmla="*/ 1948656 w 4771232"/>
              <a:gd name="connsiteY8" fmla="*/ 394576 h 2501983"/>
              <a:gd name="connsiteX9" fmla="*/ 2272506 w 4771232"/>
              <a:gd name="connsiteY9" fmla="*/ 876 h 2501983"/>
              <a:gd name="connsiteX10" fmla="*/ 2736056 w 4771232"/>
              <a:gd name="connsiteY10" fmla="*/ 1804276 h 2501983"/>
              <a:gd name="connsiteX11" fmla="*/ 4771232 w 4771232"/>
              <a:gd name="connsiteY11" fmla="*/ 2302751 h 2501983"/>
              <a:gd name="connsiteX0" fmla="*/ 0 w 4771232"/>
              <a:gd name="connsiteY0" fmla="*/ 2501983 h 2501983"/>
              <a:gd name="connsiteX1" fmla="*/ 389732 w 4771232"/>
              <a:gd name="connsiteY1" fmla="*/ 1626476 h 2501983"/>
              <a:gd name="connsiteX2" fmla="*/ 526256 w 4771232"/>
              <a:gd name="connsiteY2" fmla="*/ 1734426 h 2501983"/>
              <a:gd name="connsiteX3" fmla="*/ 843756 w 4771232"/>
              <a:gd name="connsiteY3" fmla="*/ 1074026 h 2501983"/>
              <a:gd name="connsiteX4" fmla="*/ 1012825 w 4771232"/>
              <a:gd name="connsiteY4" fmla="*/ 1191501 h 2501983"/>
              <a:gd name="connsiteX5" fmla="*/ 1323181 w 4771232"/>
              <a:gd name="connsiteY5" fmla="*/ 639051 h 2501983"/>
              <a:gd name="connsiteX6" fmla="*/ 1491456 w 4771232"/>
              <a:gd name="connsiteY6" fmla="*/ 743826 h 2501983"/>
              <a:gd name="connsiteX7" fmla="*/ 1796256 w 4771232"/>
              <a:gd name="connsiteY7" fmla="*/ 273926 h 2501983"/>
              <a:gd name="connsiteX8" fmla="*/ 1948656 w 4771232"/>
              <a:gd name="connsiteY8" fmla="*/ 394576 h 2501983"/>
              <a:gd name="connsiteX9" fmla="*/ 2272506 w 4771232"/>
              <a:gd name="connsiteY9" fmla="*/ 876 h 2501983"/>
              <a:gd name="connsiteX10" fmla="*/ 2863056 w 4771232"/>
              <a:gd name="connsiteY10" fmla="*/ 2013826 h 2501983"/>
              <a:gd name="connsiteX11" fmla="*/ 4771232 w 4771232"/>
              <a:gd name="connsiteY11" fmla="*/ 2302751 h 2501983"/>
              <a:gd name="connsiteX0" fmla="*/ 0 w 4783932"/>
              <a:gd name="connsiteY0" fmla="*/ 2501983 h 2501983"/>
              <a:gd name="connsiteX1" fmla="*/ 389732 w 4783932"/>
              <a:gd name="connsiteY1" fmla="*/ 1626476 h 2501983"/>
              <a:gd name="connsiteX2" fmla="*/ 526256 w 4783932"/>
              <a:gd name="connsiteY2" fmla="*/ 1734426 h 2501983"/>
              <a:gd name="connsiteX3" fmla="*/ 843756 w 4783932"/>
              <a:gd name="connsiteY3" fmla="*/ 1074026 h 2501983"/>
              <a:gd name="connsiteX4" fmla="*/ 1012825 w 4783932"/>
              <a:gd name="connsiteY4" fmla="*/ 1191501 h 2501983"/>
              <a:gd name="connsiteX5" fmla="*/ 1323181 w 4783932"/>
              <a:gd name="connsiteY5" fmla="*/ 639051 h 2501983"/>
              <a:gd name="connsiteX6" fmla="*/ 1491456 w 4783932"/>
              <a:gd name="connsiteY6" fmla="*/ 743826 h 2501983"/>
              <a:gd name="connsiteX7" fmla="*/ 1796256 w 4783932"/>
              <a:gd name="connsiteY7" fmla="*/ 273926 h 2501983"/>
              <a:gd name="connsiteX8" fmla="*/ 1948656 w 4783932"/>
              <a:gd name="connsiteY8" fmla="*/ 394576 h 2501983"/>
              <a:gd name="connsiteX9" fmla="*/ 2272506 w 4783932"/>
              <a:gd name="connsiteY9" fmla="*/ 876 h 2501983"/>
              <a:gd name="connsiteX10" fmla="*/ 2863056 w 4783932"/>
              <a:gd name="connsiteY10" fmla="*/ 2013826 h 2501983"/>
              <a:gd name="connsiteX11" fmla="*/ 4783932 w 4783932"/>
              <a:gd name="connsiteY11" fmla="*/ 2366251 h 2501983"/>
              <a:gd name="connsiteX0" fmla="*/ 0 w 4783932"/>
              <a:gd name="connsiteY0" fmla="*/ 2501983 h 2501983"/>
              <a:gd name="connsiteX1" fmla="*/ 389732 w 4783932"/>
              <a:gd name="connsiteY1" fmla="*/ 1626476 h 2501983"/>
              <a:gd name="connsiteX2" fmla="*/ 526256 w 4783932"/>
              <a:gd name="connsiteY2" fmla="*/ 1734426 h 2501983"/>
              <a:gd name="connsiteX3" fmla="*/ 843756 w 4783932"/>
              <a:gd name="connsiteY3" fmla="*/ 1074026 h 2501983"/>
              <a:gd name="connsiteX4" fmla="*/ 1012825 w 4783932"/>
              <a:gd name="connsiteY4" fmla="*/ 1191501 h 2501983"/>
              <a:gd name="connsiteX5" fmla="*/ 1323181 w 4783932"/>
              <a:gd name="connsiteY5" fmla="*/ 639051 h 2501983"/>
              <a:gd name="connsiteX6" fmla="*/ 1491456 w 4783932"/>
              <a:gd name="connsiteY6" fmla="*/ 743826 h 2501983"/>
              <a:gd name="connsiteX7" fmla="*/ 1796256 w 4783932"/>
              <a:gd name="connsiteY7" fmla="*/ 273926 h 2501983"/>
              <a:gd name="connsiteX8" fmla="*/ 1948656 w 4783932"/>
              <a:gd name="connsiteY8" fmla="*/ 394576 h 2501983"/>
              <a:gd name="connsiteX9" fmla="*/ 2272506 w 4783932"/>
              <a:gd name="connsiteY9" fmla="*/ 876 h 2501983"/>
              <a:gd name="connsiteX10" fmla="*/ 2863056 w 4783932"/>
              <a:gd name="connsiteY10" fmla="*/ 2013826 h 2501983"/>
              <a:gd name="connsiteX11" fmla="*/ 4783932 w 4783932"/>
              <a:gd name="connsiteY11" fmla="*/ 23662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75756 w 3888582"/>
              <a:gd name="connsiteY10" fmla="*/ 21281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75756 w 3888582"/>
              <a:gd name="connsiteY10" fmla="*/ 21281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75756 w 3888582"/>
              <a:gd name="connsiteY10" fmla="*/ 2128126 h 2501983"/>
              <a:gd name="connsiteX11" fmla="*/ 3888582 w 3888582"/>
              <a:gd name="connsiteY11" fmla="*/ 2340851 h 2501983"/>
              <a:gd name="connsiteX0" fmla="*/ 0 w 3347562"/>
              <a:gd name="connsiteY0" fmla="*/ 2501983 h 2501983"/>
              <a:gd name="connsiteX1" fmla="*/ 389732 w 3347562"/>
              <a:gd name="connsiteY1" fmla="*/ 1626476 h 2501983"/>
              <a:gd name="connsiteX2" fmla="*/ 526256 w 3347562"/>
              <a:gd name="connsiteY2" fmla="*/ 1734426 h 2501983"/>
              <a:gd name="connsiteX3" fmla="*/ 843756 w 3347562"/>
              <a:gd name="connsiteY3" fmla="*/ 1074026 h 2501983"/>
              <a:gd name="connsiteX4" fmla="*/ 1012825 w 3347562"/>
              <a:gd name="connsiteY4" fmla="*/ 1191501 h 2501983"/>
              <a:gd name="connsiteX5" fmla="*/ 1323181 w 3347562"/>
              <a:gd name="connsiteY5" fmla="*/ 639051 h 2501983"/>
              <a:gd name="connsiteX6" fmla="*/ 1491456 w 3347562"/>
              <a:gd name="connsiteY6" fmla="*/ 743826 h 2501983"/>
              <a:gd name="connsiteX7" fmla="*/ 1796256 w 3347562"/>
              <a:gd name="connsiteY7" fmla="*/ 273926 h 2501983"/>
              <a:gd name="connsiteX8" fmla="*/ 1948656 w 3347562"/>
              <a:gd name="connsiteY8" fmla="*/ 394576 h 2501983"/>
              <a:gd name="connsiteX9" fmla="*/ 2272506 w 3347562"/>
              <a:gd name="connsiteY9" fmla="*/ 876 h 2501983"/>
              <a:gd name="connsiteX10" fmla="*/ 2875756 w 3347562"/>
              <a:gd name="connsiteY10" fmla="*/ 2128126 h 2501983"/>
              <a:gd name="connsiteX11" fmla="*/ 3347562 w 3347562"/>
              <a:gd name="connsiteY11" fmla="*/ 2310371 h 2501983"/>
              <a:gd name="connsiteX0" fmla="*/ 0 w 3347562"/>
              <a:gd name="connsiteY0" fmla="*/ 2501983 h 2501983"/>
              <a:gd name="connsiteX1" fmla="*/ 389732 w 3347562"/>
              <a:gd name="connsiteY1" fmla="*/ 1626476 h 2501983"/>
              <a:gd name="connsiteX2" fmla="*/ 526256 w 3347562"/>
              <a:gd name="connsiteY2" fmla="*/ 1734426 h 2501983"/>
              <a:gd name="connsiteX3" fmla="*/ 843756 w 3347562"/>
              <a:gd name="connsiteY3" fmla="*/ 1074026 h 2501983"/>
              <a:gd name="connsiteX4" fmla="*/ 1012825 w 3347562"/>
              <a:gd name="connsiteY4" fmla="*/ 1191501 h 2501983"/>
              <a:gd name="connsiteX5" fmla="*/ 1323181 w 3347562"/>
              <a:gd name="connsiteY5" fmla="*/ 639051 h 2501983"/>
              <a:gd name="connsiteX6" fmla="*/ 1491456 w 3347562"/>
              <a:gd name="connsiteY6" fmla="*/ 743826 h 2501983"/>
              <a:gd name="connsiteX7" fmla="*/ 1796256 w 3347562"/>
              <a:gd name="connsiteY7" fmla="*/ 273926 h 2501983"/>
              <a:gd name="connsiteX8" fmla="*/ 1948656 w 3347562"/>
              <a:gd name="connsiteY8" fmla="*/ 394576 h 2501983"/>
              <a:gd name="connsiteX9" fmla="*/ 2272506 w 3347562"/>
              <a:gd name="connsiteY9" fmla="*/ 876 h 2501983"/>
              <a:gd name="connsiteX10" fmla="*/ 2875756 w 3347562"/>
              <a:gd name="connsiteY10" fmla="*/ 2128126 h 2501983"/>
              <a:gd name="connsiteX11" fmla="*/ 3347562 w 3347562"/>
              <a:gd name="connsiteY11" fmla="*/ 2310371 h 2501983"/>
              <a:gd name="connsiteX0" fmla="*/ 0 w 3302635"/>
              <a:gd name="connsiteY0" fmla="*/ 2482933 h 2482933"/>
              <a:gd name="connsiteX1" fmla="*/ 344805 w 3302635"/>
              <a:gd name="connsiteY1" fmla="*/ 1626476 h 2482933"/>
              <a:gd name="connsiteX2" fmla="*/ 481329 w 3302635"/>
              <a:gd name="connsiteY2" fmla="*/ 1734426 h 2482933"/>
              <a:gd name="connsiteX3" fmla="*/ 798829 w 3302635"/>
              <a:gd name="connsiteY3" fmla="*/ 1074026 h 2482933"/>
              <a:gd name="connsiteX4" fmla="*/ 967898 w 3302635"/>
              <a:gd name="connsiteY4" fmla="*/ 1191501 h 2482933"/>
              <a:gd name="connsiteX5" fmla="*/ 1278254 w 3302635"/>
              <a:gd name="connsiteY5" fmla="*/ 639051 h 2482933"/>
              <a:gd name="connsiteX6" fmla="*/ 1446529 w 3302635"/>
              <a:gd name="connsiteY6" fmla="*/ 743826 h 2482933"/>
              <a:gd name="connsiteX7" fmla="*/ 1751329 w 3302635"/>
              <a:gd name="connsiteY7" fmla="*/ 273926 h 2482933"/>
              <a:gd name="connsiteX8" fmla="*/ 1903729 w 3302635"/>
              <a:gd name="connsiteY8" fmla="*/ 394576 h 2482933"/>
              <a:gd name="connsiteX9" fmla="*/ 2227579 w 3302635"/>
              <a:gd name="connsiteY9" fmla="*/ 876 h 2482933"/>
              <a:gd name="connsiteX10" fmla="*/ 2830829 w 3302635"/>
              <a:gd name="connsiteY10" fmla="*/ 2128126 h 2482933"/>
              <a:gd name="connsiteX11" fmla="*/ 3302635 w 3302635"/>
              <a:gd name="connsiteY11" fmla="*/ 2310371 h 2482933"/>
              <a:gd name="connsiteX0" fmla="*/ 0 w 3299426"/>
              <a:gd name="connsiteY0" fmla="*/ 2418639 h 2418639"/>
              <a:gd name="connsiteX1" fmla="*/ 341596 w 3299426"/>
              <a:gd name="connsiteY1" fmla="*/ 1626476 h 2418639"/>
              <a:gd name="connsiteX2" fmla="*/ 478120 w 3299426"/>
              <a:gd name="connsiteY2" fmla="*/ 1734426 h 2418639"/>
              <a:gd name="connsiteX3" fmla="*/ 795620 w 3299426"/>
              <a:gd name="connsiteY3" fmla="*/ 1074026 h 2418639"/>
              <a:gd name="connsiteX4" fmla="*/ 964689 w 3299426"/>
              <a:gd name="connsiteY4" fmla="*/ 1191501 h 2418639"/>
              <a:gd name="connsiteX5" fmla="*/ 1275045 w 3299426"/>
              <a:gd name="connsiteY5" fmla="*/ 639051 h 2418639"/>
              <a:gd name="connsiteX6" fmla="*/ 1443320 w 3299426"/>
              <a:gd name="connsiteY6" fmla="*/ 743826 h 2418639"/>
              <a:gd name="connsiteX7" fmla="*/ 1748120 w 3299426"/>
              <a:gd name="connsiteY7" fmla="*/ 273926 h 2418639"/>
              <a:gd name="connsiteX8" fmla="*/ 1900520 w 3299426"/>
              <a:gd name="connsiteY8" fmla="*/ 394576 h 2418639"/>
              <a:gd name="connsiteX9" fmla="*/ 2224370 w 3299426"/>
              <a:gd name="connsiteY9" fmla="*/ 876 h 2418639"/>
              <a:gd name="connsiteX10" fmla="*/ 2827620 w 3299426"/>
              <a:gd name="connsiteY10" fmla="*/ 2128126 h 2418639"/>
              <a:gd name="connsiteX11" fmla="*/ 3299426 w 3299426"/>
              <a:gd name="connsiteY11" fmla="*/ 2310371 h 2418639"/>
              <a:gd name="connsiteX0" fmla="*/ 0 w 3299426"/>
              <a:gd name="connsiteY0" fmla="*/ 2418639 h 2418639"/>
              <a:gd name="connsiteX1" fmla="*/ 341596 w 3299426"/>
              <a:gd name="connsiteY1" fmla="*/ 1626476 h 2418639"/>
              <a:gd name="connsiteX2" fmla="*/ 478120 w 3299426"/>
              <a:gd name="connsiteY2" fmla="*/ 1734426 h 2418639"/>
              <a:gd name="connsiteX3" fmla="*/ 795620 w 3299426"/>
              <a:gd name="connsiteY3" fmla="*/ 1074026 h 2418639"/>
              <a:gd name="connsiteX4" fmla="*/ 964689 w 3299426"/>
              <a:gd name="connsiteY4" fmla="*/ 1191501 h 2418639"/>
              <a:gd name="connsiteX5" fmla="*/ 1275045 w 3299426"/>
              <a:gd name="connsiteY5" fmla="*/ 639051 h 2418639"/>
              <a:gd name="connsiteX6" fmla="*/ 1443320 w 3299426"/>
              <a:gd name="connsiteY6" fmla="*/ 743826 h 2418639"/>
              <a:gd name="connsiteX7" fmla="*/ 1748120 w 3299426"/>
              <a:gd name="connsiteY7" fmla="*/ 273926 h 2418639"/>
              <a:gd name="connsiteX8" fmla="*/ 1900520 w 3299426"/>
              <a:gd name="connsiteY8" fmla="*/ 394576 h 2418639"/>
              <a:gd name="connsiteX9" fmla="*/ 2224370 w 3299426"/>
              <a:gd name="connsiteY9" fmla="*/ 876 h 2418639"/>
              <a:gd name="connsiteX10" fmla="*/ 2827620 w 3299426"/>
              <a:gd name="connsiteY10" fmla="*/ 2128126 h 2418639"/>
              <a:gd name="connsiteX11" fmla="*/ 3299426 w 3299426"/>
              <a:gd name="connsiteY11" fmla="*/ 2310371 h 2418639"/>
              <a:gd name="connsiteX0" fmla="*/ 0 w 3299426"/>
              <a:gd name="connsiteY0" fmla="*/ 2418639 h 2418639"/>
              <a:gd name="connsiteX1" fmla="*/ 478120 w 3299426"/>
              <a:gd name="connsiteY1" fmla="*/ 1734426 h 2418639"/>
              <a:gd name="connsiteX2" fmla="*/ 795620 w 3299426"/>
              <a:gd name="connsiteY2" fmla="*/ 1074026 h 2418639"/>
              <a:gd name="connsiteX3" fmla="*/ 964689 w 3299426"/>
              <a:gd name="connsiteY3" fmla="*/ 1191501 h 2418639"/>
              <a:gd name="connsiteX4" fmla="*/ 1275045 w 3299426"/>
              <a:gd name="connsiteY4" fmla="*/ 639051 h 2418639"/>
              <a:gd name="connsiteX5" fmla="*/ 1443320 w 3299426"/>
              <a:gd name="connsiteY5" fmla="*/ 743826 h 2418639"/>
              <a:gd name="connsiteX6" fmla="*/ 1748120 w 3299426"/>
              <a:gd name="connsiteY6" fmla="*/ 273926 h 2418639"/>
              <a:gd name="connsiteX7" fmla="*/ 1900520 w 3299426"/>
              <a:gd name="connsiteY7" fmla="*/ 394576 h 2418639"/>
              <a:gd name="connsiteX8" fmla="*/ 2224370 w 3299426"/>
              <a:gd name="connsiteY8" fmla="*/ 876 h 2418639"/>
              <a:gd name="connsiteX9" fmla="*/ 2827620 w 3299426"/>
              <a:gd name="connsiteY9" fmla="*/ 2128126 h 2418639"/>
              <a:gd name="connsiteX10" fmla="*/ 3299426 w 3299426"/>
              <a:gd name="connsiteY10" fmla="*/ 2310371 h 2418639"/>
              <a:gd name="connsiteX0" fmla="*/ 0 w 3299426"/>
              <a:gd name="connsiteY0" fmla="*/ 2418639 h 2418639"/>
              <a:gd name="connsiteX1" fmla="*/ 795620 w 3299426"/>
              <a:gd name="connsiteY1" fmla="*/ 1074026 h 2418639"/>
              <a:gd name="connsiteX2" fmla="*/ 964689 w 3299426"/>
              <a:gd name="connsiteY2" fmla="*/ 1191501 h 2418639"/>
              <a:gd name="connsiteX3" fmla="*/ 1275045 w 3299426"/>
              <a:gd name="connsiteY3" fmla="*/ 639051 h 2418639"/>
              <a:gd name="connsiteX4" fmla="*/ 1443320 w 3299426"/>
              <a:gd name="connsiteY4" fmla="*/ 743826 h 2418639"/>
              <a:gd name="connsiteX5" fmla="*/ 1748120 w 3299426"/>
              <a:gd name="connsiteY5" fmla="*/ 273926 h 2418639"/>
              <a:gd name="connsiteX6" fmla="*/ 1900520 w 3299426"/>
              <a:gd name="connsiteY6" fmla="*/ 394576 h 2418639"/>
              <a:gd name="connsiteX7" fmla="*/ 2224370 w 3299426"/>
              <a:gd name="connsiteY7" fmla="*/ 876 h 2418639"/>
              <a:gd name="connsiteX8" fmla="*/ 2827620 w 3299426"/>
              <a:gd name="connsiteY8" fmla="*/ 2128126 h 2418639"/>
              <a:gd name="connsiteX9" fmla="*/ 3299426 w 3299426"/>
              <a:gd name="connsiteY9" fmla="*/ 2310371 h 2418639"/>
              <a:gd name="connsiteX0" fmla="*/ 0 w 3299426"/>
              <a:gd name="connsiteY0" fmla="*/ 2418639 h 2418639"/>
              <a:gd name="connsiteX1" fmla="*/ 964689 w 3299426"/>
              <a:gd name="connsiteY1" fmla="*/ 1191501 h 2418639"/>
              <a:gd name="connsiteX2" fmla="*/ 1275045 w 3299426"/>
              <a:gd name="connsiteY2" fmla="*/ 639051 h 2418639"/>
              <a:gd name="connsiteX3" fmla="*/ 1443320 w 3299426"/>
              <a:gd name="connsiteY3" fmla="*/ 743826 h 2418639"/>
              <a:gd name="connsiteX4" fmla="*/ 1748120 w 3299426"/>
              <a:gd name="connsiteY4" fmla="*/ 273926 h 2418639"/>
              <a:gd name="connsiteX5" fmla="*/ 1900520 w 3299426"/>
              <a:gd name="connsiteY5" fmla="*/ 394576 h 2418639"/>
              <a:gd name="connsiteX6" fmla="*/ 2224370 w 3299426"/>
              <a:gd name="connsiteY6" fmla="*/ 876 h 2418639"/>
              <a:gd name="connsiteX7" fmla="*/ 2827620 w 3299426"/>
              <a:gd name="connsiteY7" fmla="*/ 2128126 h 2418639"/>
              <a:gd name="connsiteX8" fmla="*/ 3299426 w 3299426"/>
              <a:gd name="connsiteY8" fmla="*/ 2310371 h 2418639"/>
              <a:gd name="connsiteX0" fmla="*/ 0 w 3299426"/>
              <a:gd name="connsiteY0" fmla="*/ 2418639 h 2418639"/>
              <a:gd name="connsiteX1" fmla="*/ 1275045 w 3299426"/>
              <a:gd name="connsiteY1" fmla="*/ 639051 h 2418639"/>
              <a:gd name="connsiteX2" fmla="*/ 1443320 w 3299426"/>
              <a:gd name="connsiteY2" fmla="*/ 743826 h 2418639"/>
              <a:gd name="connsiteX3" fmla="*/ 1748120 w 3299426"/>
              <a:gd name="connsiteY3" fmla="*/ 273926 h 2418639"/>
              <a:gd name="connsiteX4" fmla="*/ 1900520 w 3299426"/>
              <a:gd name="connsiteY4" fmla="*/ 394576 h 2418639"/>
              <a:gd name="connsiteX5" fmla="*/ 2224370 w 3299426"/>
              <a:gd name="connsiteY5" fmla="*/ 876 h 2418639"/>
              <a:gd name="connsiteX6" fmla="*/ 2827620 w 3299426"/>
              <a:gd name="connsiteY6" fmla="*/ 2128126 h 2418639"/>
              <a:gd name="connsiteX7" fmla="*/ 3299426 w 3299426"/>
              <a:gd name="connsiteY7" fmla="*/ 2310371 h 2418639"/>
              <a:gd name="connsiteX0" fmla="*/ 0 w 3299426"/>
              <a:gd name="connsiteY0" fmla="*/ 2418639 h 2418639"/>
              <a:gd name="connsiteX1" fmla="*/ 1443320 w 3299426"/>
              <a:gd name="connsiteY1" fmla="*/ 743826 h 2418639"/>
              <a:gd name="connsiteX2" fmla="*/ 1748120 w 3299426"/>
              <a:gd name="connsiteY2" fmla="*/ 273926 h 2418639"/>
              <a:gd name="connsiteX3" fmla="*/ 1900520 w 3299426"/>
              <a:gd name="connsiteY3" fmla="*/ 394576 h 2418639"/>
              <a:gd name="connsiteX4" fmla="*/ 2224370 w 3299426"/>
              <a:gd name="connsiteY4" fmla="*/ 876 h 2418639"/>
              <a:gd name="connsiteX5" fmla="*/ 2827620 w 3299426"/>
              <a:gd name="connsiteY5" fmla="*/ 2128126 h 2418639"/>
              <a:gd name="connsiteX6" fmla="*/ 3299426 w 3299426"/>
              <a:gd name="connsiteY6" fmla="*/ 2310371 h 2418639"/>
              <a:gd name="connsiteX0" fmla="*/ 0 w 3299426"/>
              <a:gd name="connsiteY0" fmla="*/ 2418639 h 2418639"/>
              <a:gd name="connsiteX1" fmla="*/ 1748120 w 3299426"/>
              <a:gd name="connsiteY1" fmla="*/ 273926 h 2418639"/>
              <a:gd name="connsiteX2" fmla="*/ 1900520 w 3299426"/>
              <a:gd name="connsiteY2" fmla="*/ 394576 h 2418639"/>
              <a:gd name="connsiteX3" fmla="*/ 2224370 w 3299426"/>
              <a:gd name="connsiteY3" fmla="*/ 876 h 2418639"/>
              <a:gd name="connsiteX4" fmla="*/ 2827620 w 3299426"/>
              <a:gd name="connsiteY4" fmla="*/ 2128126 h 2418639"/>
              <a:gd name="connsiteX5" fmla="*/ 3299426 w 3299426"/>
              <a:gd name="connsiteY5" fmla="*/ 2310371 h 2418639"/>
              <a:gd name="connsiteX0" fmla="*/ 0 w 3299426"/>
              <a:gd name="connsiteY0" fmla="*/ 2574183 h 2574183"/>
              <a:gd name="connsiteX1" fmla="*/ 1748120 w 3299426"/>
              <a:gd name="connsiteY1" fmla="*/ 429470 h 2574183"/>
              <a:gd name="connsiteX2" fmla="*/ 2224370 w 3299426"/>
              <a:gd name="connsiteY2" fmla="*/ 156420 h 2574183"/>
              <a:gd name="connsiteX3" fmla="*/ 2827620 w 3299426"/>
              <a:gd name="connsiteY3" fmla="*/ 2283670 h 2574183"/>
              <a:gd name="connsiteX4" fmla="*/ 3299426 w 3299426"/>
              <a:gd name="connsiteY4" fmla="*/ 2465915 h 2574183"/>
              <a:gd name="connsiteX0" fmla="*/ 0 w 3299426"/>
              <a:gd name="connsiteY0" fmla="*/ 2481694 h 2481694"/>
              <a:gd name="connsiteX1" fmla="*/ 490155 w 3299426"/>
              <a:gd name="connsiteY1" fmla="*/ 1048181 h 2481694"/>
              <a:gd name="connsiteX2" fmla="*/ 2224370 w 3299426"/>
              <a:gd name="connsiteY2" fmla="*/ 63931 h 2481694"/>
              <a:gd name="connsiteX3" fmla="*/ 2827620 w 3299426"/>
              <a:gd name="connsiteY3" fmla="*/ 2191181 h 2481694"/>
              <a:gd name="connsiteX4" fmla="*/ 3299426 w 3299426"/>
              <a:gd name="connsiteY4" fmla="*/ 2373426 h 2481694"/>
              <a:gd name="connsiteX0" fmla="*/ 0 w 3299426"/>
              <a:gd name="connsiteY0" fmla="*/ 2914417 h 2914417"/>
              <a:gd name="connsiteX1" fmla="*/ 490155 w 3299426"/>
              <a:gd name="connsiteY1" fmla="*/ 1480904 h 2914417"/>
              <a:gd name="connsiteX2" fmla="*/ 1526927 w 3299426"/>
              <a:gd name="connsiteY2" fmla="*/ 45804 h 2914417"/>
              <a:gd name="connsiteX3" fmla="*/ 2827620 w 3299426"/>
              <a:gd name="connsiteY3" fmla="*/ 2623904 h 2914417"/>
              <a:gd name="connsiteX4" fmla="*/ 3299426 w 3299426"/>
              <a:gd name="connsiteY4" fmla="*/ 2806149 h 2914417"/>
              <a:gd name="connsiteX0" fmla="*/ 0 w 3299426"/>
              <a:gd name="connsiteY0" fmla="*/ 2914417 h 2914417"/>
              <a:gd name="connsiteX1" fmla="*/ 490155 w 3299426"/>
              <a:gd name="connsiteY1" fmla="*/ 1480904 h 2914417"/>
              <a:gd name="connsiteX2" fmla="*/ 1526927 w 3299426"/>
              <a:gd name="connsiteY2" fmla="*/ 45804 h 2914417"/>
              <a:gd name="connsiteX3" fmla="*/ 2442529 w 3299426"/>
              <a:gd name="connsiteY3" fmla="*/ 2769954 h 2914417"/>
              <a:gd name="connsiteX4" fmla="*/ 3299426 w 3299426"/>
              <a:gd name="connsiteY4" fmla="*/ 2806149 h 2914417"/>
              <a:gd name="connsiteX0" fmla="*/ 0 w 3213850"/>
              <a:gd name="connsiteY0" fmla="*/ 2914417 h 3085549"/>
              <a:gd name="connsiteX1" fmla="*/ 490155 w 3213850"/>
              <a:gd name="connsiteY1" fmla="*/ 1480904 h 3085549"/>
              <a:gd name="connsiteX2" fmla="*/ 1526927 w 3213850"/>
              <a:gd name="connsiteY2" fmla="*/ 45804 h 3085549"/>
              <a:gd name="connsiteX3" fmla="*/ 2442529 w 3213850"/>
              <a:gd name="connsiteY3" fmla="*/ 2769954 h 3085549"/>
              <a:gd name="connsiteX4" fmla="*/ 3213850 w 3213850"/>
              <a:gd name="connsiteY4" fmla="*/ 3085549 h 3085549"/>
              <a:gd name="connsiteX0" fmla="*/ 0 w 3213850"/>
              <a:gd name="connsiteY0" fmla="*/ 2914417 h 3086308"/>
              <a:gd name="connsiteX1" fmla="*/ 490155 w 3213850"/>
              <a:gd name="connsiteY1" fmla="*/ 1480904 h 3086308"/>
              <a:gd name="connsiteX2" fmla="*/ 1526927 w 3213850"/>
              <a:gd name="connsiteY2" fmla="*/ 45804 h 3086308"/>
              <a:gd name="connsiteX3" fmla="*/ 2442529 w 3213850"/>
              <a:gd name="connsiteY3" fmla="*/ 2769954 h 3086308"/>
              <a:gd name="connsiteX4" fmla="*/ 3213850 w 3213850"/>
              <a:gd name="connsiteY4" fmla="*/ 3085549 h 3086308"/>
              <a:gd name="connsiteX0" fmla="*/ 0 w 3213850"/>
              <a:gd name="connsiteY0" fmla="*/ 2914417 h 3086308"/>
              <a:gd name="connsiteX1" fmla="*/ 490155 w 3213850"/>
              <a:gd name="connsiteY1" fmla="*/ 1480904 h 3086308"/>
              <a:gd name="connsiteX2" fmla="*/ 1526927 w 3213850"/>
              <a:gd name="connsiteY2" fmla="*/ 45804 h 3086308"/>
              <a:gd name="connsiteX3" fmla="*/ 2416857 w 3213850"/>
              <a:gd name="connsiteY3" fmla="*/ 2769954 h 3086308"/>
              <a:gd name="connsiteX4" fmla="*/ 3213850 w 3213850"/>
              <a:gd name="connsiteY4" fmla="*/ 3085549 h 3086308"/>
              <a:gd name="connsiteX0" fmla="*/ 0 w 3213850"/>
              <a:gd name="connsiteY0" fmla="*/ 2914417 h 3088962"/>
              <a:gd name="connsiteX1" fmla="*/ 490155 w 3213850"/>
              <a:gd name="connsiteY1" fmla="*/ 1480904 h 3088962"/>
              <a:gd name="connsiteX2" fmla="*/ 1526927 w 3213850"/>
              <a:gd name="connsiteY2" fmla="*/ 45804 h 3088962"/>
              <a:gd name="connsiteX3" fmla="*/ 2416857 w 3213850"/>
              <a:gd name="connsiteY3" fmla="*/ 2769954 h 3088962"/>
              <a:gd name="connsiteX4" fmla="*/ 3213850 w 3213850"/>
              <a:gd name="connsiteY4" fmla="*/ 3085549 h 3088962"/>
              <a:gd name="connsiteX0" fmla="*/ 0 w 3213850"/>
              <a:gd name="connsiteY0" fmla="*/ 2914417 h 3088962"/>
              <a:gd name="connsiteX1" fmla="*/ 490155 w 3213850"/>
              <a:gd name="connsiteY1" fmla="*/ 1480904 h 3088962"/>
              <a:gd name="connsiteX2" fmla="*/ 1526927 w 3213850"/>
              <a:gd name="connsiteY2" fmla="*/ 45804 h 3088962"/>
              <a:gd name="connsiteX3" fmla="*/ 2416857 w 3213850"/>
              <a:gd name="connsiteY3" fmla="*/ 2769954 h 3088962"/>
              <a:gd name="connsiteX4" fmla="*/ 3213850 w 3213850"/>
              <a:gd name="connsiteY4" fmla="*/ 3085549 h 3088962"/>
              <a:gd name="connsiteX0" fmla="*/ 0 w 3213850"/>
              <a:gd name="connsiteY0" fmla="*/ 2868613 h 3043158"/>
              <a:gd name="connsiteX1" fmla="*/ 490155 w 3213850"/>
              <a:gd name="connsiteY1" fmla="*/ 1435100 h 3043158"/>
              <a:gd name="connsiteX2" fmla="*/ 1526927 w 3213850"/>
              <a:gd name="connsiteY2" fmla="*/ 0 h 3043158"/>
              <a:gd name="connsiteX3" fmla="*/ 2416857 w 3213850"/>
              <a:gd name="connsiteY3" fmla="*/ 2724150 h 3043158"/>
              <a:gd name="connsiteX4" fmla="*/ 3213850 w 3213850"/>
              <a:gd name="connsiteY4" fmla="*/ 3039745 h 3043158"/>
              <a:gd name="connsiteX0" fmla="*/ 0 w 3213850"/>
              <a:gd name="connsiteY0" fmla="*/ 2868613 h 3043158"/>
              <a:gd name="connsiteX1" fmla="*/ 490155 w 3213850"/>
              <a:gd name="connsiteY1" fmla="*/ 1435100 h 3043158"/>
              <a:gd name="connsiteX2" fmla="*/ 1526927 w 3213850"/>
              <a:gd name="connsiteY2" fmla="*/ 0 h 3043158"/>
              <a:gd name="connsiteX3" fmla="*/ 2416857 w 3213850"/>
              <a:gd name="connsiteY3" fmla="*/ 2724150 h 3043158"/>
              <a:gd name="connsiteX4" fmla="*/ 3213850 w 3213850"/>
              <a:gd name="connsiteY4" fmla="*/ 3039745 h 3043158"/>
              <a:gd name="connsiteX0" fmla="*/ 0 w 3213850"/>
              <a:gd name="connsiteY0" fmla="*/ 2868613 h 3043158"/>
              <a:gd name="connsiteX1" fmla="*/ 490155 w 3213850"/>
              <a:gd name="connsiteY1" fmla="*/ 1435100 h 3043158"/>
              <a:gd name="connsiteX2" fmla="*/ 1526927 w 3213850"/>
              <a:gd name="connsiteY2" fmla="*/ 0 h 3043158"/>
              <a:gd name="connsiteX3" fmla="*/ 2416857 w 3213850"/>
              <a:gd name="connsiteY3" fmla="*/ 2724150 h 3043158"/>
              <a:gd name="connsiteX4" fmla="*/ 3213850 w 3213850"/>
              <a:gd name="connsiteY4" fmla="*/ 3039745 h 3043158"/>
              <a:gd name="connsiteX0" fmla="*/ 0 w 3226686"/>
              <a:gd name="connsiteY0" fmla="*/ 3141663 h 3141663"/>
              <a:gd name="connsiteX1" fmla="*/ 502991 w 3226686"/>
              <a:gd name="connsiteY1" fmla="*/ 1435100 h 3141663"/>
              <a:gd name="connsiteX2" fmla="*/ 1539763 w 3226686"/>
              <a:gd name="connsiteY2" fmla="*/ 0 h 3141663"/>
              <a:gd name="connsiteX3" fmla="*/ 2429693 w 3226686"/>
              <a:gd name="connsiteY3" fmla="*/ 2724150 h 3141663"/>
              <a:gd name="connsiteX4" fmla="*/ 3226686 w 3226686"/>
              <a:gd name="connsiteY4" fmla="*/ 3039745 h 3141663"/>
              <a:gd name="connsiteX0" fmla="*/ 0 w 3226686"/>
              <a:gd name="connsiteY0" fmla="*/ 3141663 h 3141663"/>
              <a:gd name="connsiteX1" fmla="*/ 502991 w 3226686"/>
              <a:gd name="connsiteY1" fmla="*/ 1435100 h 3141663"/>
              <a:gd name="connsiteX2" fmla="*/ 1539763 w 3226686"/>
              <a:gd name="connsiteY2" fmla="*/ 0 h 3141663"/>
              <a:gd name="connsiteX3" fmla="*/ 2429693 w 3226686"/>
              <a:gd name="connsiteY3" fmla="*/ 2724150 h 3141663"/>
              <a:gd name="connsiteX4" fmla="*/ 3226686 w 3226686"/>
              <a:gd name="connsiteY4" fmla="*/ 3039745 h 3141663"/>
              <a:gd name="connsiteX0" fmla="*/ 0 w 3226686"/>
              <a:gd name="connsiteY0" fmla="*/ 3141663 h 3141748"/>
              <a:gd name="connsiteX1" fmla="*/ 502991 w 3226686"/>
              <a:gd name="connsiteY1" fmla="*/ 1435100 h 3141748"/>
              <a:gd name="connsiteX2" fmla="*/ 1539763 w 3226686"/>
              <a:gd name="connsiteY2" fmla="*/ 0 h 3141748"/>
              <a:gd name="connsiteX3" fmla="*/ 2429693 w 3226686"/>
              <a:gd name="connsiteY3" fmla="*/ 2724150 h 3141748"/>
              <a:gd name="connsiteX4" fmla="*/ 3226686 w 3226686"/>
              <a:gd name="connsiteY4" fmla="*/ 3039745 h 3141748"/>
              <a:gd name="connsiteX0" fmla="*/ 0 w 3226686"/>
              <a:gd name="connsiteY0" fmla="*/ 3141663 h 3141757"/>
              <a:gd name="connsiteX1" fmla="*/ 464482 w 3226686"/>
              <a:gd name="connsiteY1" fmla="*/ 1530350 h 3141757"/>
              <a:gd name="connsiteX2" fmla="*/ 1539763 w 3226686"/>
              <a:gd name="connsiteY2" fmla="*/ 0 h 3141757"/>
              <a:gd name="connsiteX3" fmla="*/ 2429693 w 3226686"/>
              <a:gd name="connsiteY3" fmla="*/ 2724150 h 3141757"/>
              <a:gd name="connsiteX4" fmla="*/ 3226686 w 3226686"/>
              <a:gd name="connsiteY4" fmla="*/ 3039745 h 3141757"/>
              <a:gd name="connsiteX0" fmla="*/ 0 w 3226686"/>
              <a:gd name="connsiteY0" fmla="*/ 3141663 h 3141762"/>
              <a:gd name="connsiteX1" fmla="*/ 464482 w 3226686"/>
              <a:gd name="connsiteY1" fmla="*/ 1530350 h 3141762"/>
              <a:gd name="connsiteX2" fmla="*/ 1539763 w 3226686"/>
              <a:gd name="connsiteY2" fmla="*/ 0 h 3141762"/>
              <a:gd name="connsiteX3" fmla="*/ 2429693 w 3226686"/>
              <a:gd name="connsiteY3" fmla="*/ 2724150 h 3141762"/>
              <a:gd name="connsiteX4" fmla="*/ 3226686 w 3226686"/>
              <a:gd name="connsiteY4" fmla="*/ 3039745 h 3141762"/>
              <a:gd name="connsiteX0" fmla="*/ 0 w 3226686"/>
              <a:gd name="connsiteY0" fmla="*/ 3141663 h 3141779"/>
              <a:gd name="connsiteX1" fmla="*/ 417415 w 3226686"/>
              <a:gd name="connsiteY1" fmla="*/ 1651000 h 3141779"/>
              <a:gd name="connsiteX2" fmla="*/ 1539763 w 3226686"/>
              <a:gd name="connsiteY2" fmla="*/ 0 h 3141779"/>
              <a:gd name="connsiteX3" fmla="*/ 2429693 w 3226686"/>
              <a:gd name="connsiteY3" fmla="*/ 2724150 h 3141779"/>
              <a:gd name="connsiteX4" fmla="*/ 3226686 w 3226686"/>
              <a:gd name="connsiteY4" fmla="*/ 3039745 h 3141779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429693 w 3226686"/>
              <a:gd name="connsiteY3" fmla="*/ 276225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429693 w 3226686"/>
              <a:gd name="connsiteY3" fmla="*/ 276225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275657 w 3226686"/>
              <a:gd name="connsiteY3" fmla="*/ 250825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275657 w 3226686"/>
              <a:gd name="connsiteY3" fmla="*/ 250825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078833 w 3226686"/>
              <a:gd name="connsiteY3" fmla="*/ 181610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078833 w 3226686"/>
              <a:gd name="connsiteY3" fmla="*/ 181610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078833 w 3226686"/>
              <a:gd name="connsiteY3" fmla="*/ 1816100 h 3179845"/>
              <a:gd name="connsiteX4" fmla="*/ 3226686 w 3226686"/>
              <a:gd name="connsiteY4" fmla="*/ 3077845 h 3179845"/>
              <a:gd name="connsiteX0" fmla="*/ 0 w 3226686"/>
              <a:gd name="connsiteY0" fmla="*/ 3167063 h 3167145"/>
              <a:gd name="connsiteX1" fmla="*/ 417415 w 3226686"/>
              <a:gd name="connsiteY1" fmla="*/ 1676400 h 3167145"/>
              <a:gd name="connsiteX2" fmla="*/ 1424236 w 3226686"/>
              <a:gd name="connsiteY2" fmla="*/ 0 h 3167145"/>
              <a:gd name="connsiteX3" fmla="*/ 2078833 w 3226686"/>
              <a:gd name="connsiteY3" fmla="*/ 1803400 h 3167145"/>
              <a:gd name="connsiteX4" fmla="*/ 3226686 w 3226686"/>
              <a:gd name="connsiteY4" fmla="*/ 3065145 h 3167145"/>
              <a:gd name="connsiteX0" fmla="*/ 0 w 3226686"/>
              <a:gd name="connsiteY0" fmla="*/ 3167063 h 3167145"/>
              <a:gd name="connsiteX1" fmla="*/ 417415 w 3226686"/>
              <a:gd name="connsiteY1" fmla="*/ 1676400 h 3167145"/>
              <a:gd name="connsiteX2" fmla="*/ 1424236 w 3226686"/>
              <a:gd name="connsiteY2" fmla="*/ 0 h 3167145"/>
              <a:gd name="connsiteX3" fmla="*/ 2078833 w 3226686"/>
              <a:gd name="connsiteY3" fmla="*/ 1803400 h 3167145"/>
              <a:gd name="connsiteX4" fmla="*/ 3226686 w 3226686"/>
              <a:gd name="connsiteY4" fmla="*/ 3065145 h 3167145"/>
              <a:gd name="connsiteX0" fmla="*/ 0 w 3226686"/>
              <a:gd name="connsiteY0" fmla="*/ 3167063 h 3167145"/>
              <a:gd name="connsiteX1" fmla="*/ 417415 w 3226686"/>
              <a:gd name="connsiteY1" fmla="*/ 1676400 h 3167145"/>
              <a:gd name="connsiteX2" fmla="*/ 1424236 w 3226686"/>
              <a:gd name="connsiteY2" fmla="*/ 0 h 3167145"/>
              <a:gd name="connsiteX3" fmla="*/ 2078833 w 3226686"/>
              <a:gd name="connsiteY3" fmla="*/ 1803400 h 3167145"/>
              <a:gd name="connsiteX4" fmla="*/ 3226686 w 3226686"/>
              <a:gd name="connsiteY4" fmla="*/ 3065145 h 3167145"/>
              <a:gd name="connsiteX0" fmla="*/ 0 w 3226686"/>
              <a:gd name="connsiteY0" fmla="*/ 3167063 h 3167145"/>
              <a:gd name="connsiteX1" fmla="*/ 417415 w 3226686"/>
              <a:gd name="connsiteY1" fmla="*/ 1676400 h 3167145"/>
              <a:gd name="connsiteX2" fmla="*/ 1424236 w 3226686"/>
              <a:gd name="connsiteY2" fmla="*/ 0 h 3167145"/>
              <a:gd name="connsiteX3" fmla="*/ 2095948 w 3226686"/>
              <a:gd name="connsiteY3" fmla="*/ 1905000 h 3167145"/>
              <a:gd name="connsiteX4" fmla="*/ 3226686 w 3226686"/>
              <a:gd name="connsiteY4" fmla="*/ 3065145 h 3167145"/>
              <a:gd name="connsiteX0" fmla="*/ 0 w 3226686"/>
              <a:gd name="connsiteY0" fmla="*/ 3167063 h 3167145"/>
              <a:gd name="connsiteX1" fmla="*/ 417415 w 3226686"/>
              <a:gd name="connsiteY1" fmla="*/ 1676400 h 3167145"/>
              <a:gd name="connsiteX2" fmla="*/ 1424236 w 3226686"/>
              <a:gd name="connsiteY2" fmla="*/ 0 h 3167145"/>
              <a:gd name="connsiteX3" fmla="*/ 2095948 w 3226686"/>
              <a:gd name="connsiteY3" fmla="*/ 1905000 h 3167145"/>
              <a:gd name="connsiteX4" fmla="*/ 3226686 w 3226686"/>
              <a:gd name="connsiteY4" fmla="*/ 3065145 h 3167145"/>
              <a:gd name="connsiteX0" fmla="*/ 0 w 3226686"/>
              <a:gd name="connsiteY0" fmla="*/ 3167063 h 3167140"/>
              <a:gd name="connsiteX1" fmla="*/ 417415 w 3226686"/>
              <a:gd name="connsiteY1" fmla="*/ 1676400 h 3167140"/>
              <a:gd name="connsiteX2" fmla="*/ 1424236 w 3226686"/>
              <a:gd name="connsiteY2" fmla="*/ 0 h 3167140"/>
              <a:gd name="connsiteX3" fmla="*/ 2095948 w 3226686"/>
              <a:gd name="connsiteY3" fmla="*/ 1905000 h 3167140"/>
              <a:gd name="connsiteX4" fmla="*/ 3226686 w 3226686"/>
              <a:gd name="connsiteY4" fmla="*/ 3065145 h 3167140"/>
              <a:gd name="connsiteX0" fmla="*/ 0 w 3226686"/>
              <a:gd name="connsiteY0" fmla="*/ 3167063 h 3167140"/>
              <a:gd name="connsiteX1" fmla="*/ 417415 w 3226686"/>
              <a:gd name="connsiteY1" fmla="*/ 1676400 h 3167140"/>
              <a:gd name="connsiteX2" fmla="*/ 1424236 w 3226686"/>
              <a:gd name="connsiteY2" fmla="*/ 0 h 3167140"/>
              <a:gd name="connsiteX3" fmla="*/ 2095948 w 3226686"/>
              <a:gd name="connsiteY3" fmla="*/ 1905000 h 3167140"/>
              <a:gd name="connsiteX4" fmla="*/ 3226686 w 3226686"/>
              <a:gd name="connsiteY4" fmla="*/ 3065145 h 3167140"/>
              <a:gd name="connsiteX0" fmla="*/ 0 w 3226686"/>
              <a:gd name="connsiteY0" fmla="*/ 3167063 h 3167063"/>
              <a:gd name="connsiteX1" fmla="*/ 417415 w 3226686"/>
              <a:gd name="connsiteY1" fmla="*/ 16764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  <a:gd name="connsiteX0" fmla="*/ 0 w 3226686"/>
              <a:gd name="connsiteY0" fmla="*/ 3167063 h 3167063"/>
              <a:gd name="connsiteX1" fmla="*/ 417415 w 3226686"/>
              <a:gd name="connsiteY1" fmla="*/ 16764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  <a:gd name="connsiteX0" fmla="*/ 0 w 3226686"/>
              <a:gd name="connsiteY0" fmla="*/ 3167063 h 3167063"/>
              <a:gd name="connsiteX1" fmla="*/ 323281 w 3226686"/>
              <a:gd name="connsiteY1" fmla="*/ 20320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  <a:gd name="connsiteX0" fmla="*/ 0 w 3226686"/>
              <a:gd name="connsiteY0" fmla="*/ 3167063 h 3167063"/>
              <a:gd name="connsiteX1" fmla="*/ 323281 w 3226686"/>
              <a:gd name="connsiteY1" fmla="*/ 20320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  <a:gd name="connsiteX0" fmla="*/ 0 w 3226686"/>
              <a:gd name="connsiteY0" fmla="*/ 3167063 h 3167063"/>
              <a:gd name="connsiteX1" fmla="*/ 323281 w 3226686"/>
              <a:gd name="connsiteY1" fmla="*/ 20320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  <a:gd name="connsiteX0" fmla="*/ 0 w 3226686"/>
              <a:gd name="connsiteY0" fmla="*/ 3167063 h 3167063"/>
              <a:gd name="connsiteX1" fmla="*/ 340396 w 3226686"/>
              <a:gd name="connsiteY1" fmla="*/ 20320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6686" h="3167063">
                <a:moveTo>
                  <a:pt x="0" y="3167063"/>
                </a:moveTo>
                <a:cubicBezTo>
                  <a:pt x="180204" y="3145698"/>
                  <a:pt x="231387" y="2534444"/>
                  <a:pt x="340396" y="2032000"/>
                </a:cubicBezTo>
                <a:cubicBezTo>
                  <a:pt x="449405" y="1529556"/>
                  <a:pt x="974755" y="59267"/>
                  <a:pt x="1424236" y="0"/>
                </a:cubicBezTo>
                <a:cubicBezTo>
                  <a:pt x="1966454" y="38629"/>
                  <a:pt x="1746562" y="573087"/>
                  <a:pt x="2095948" y="1905000"/>
                </a:cubicBezTo>
                <a:cubicBezTo>
                  <a:pt x="2445334" y="3236913"/>
                  <a:pt x="2920145" y="3039639"/>
                  <a:pt x="3226686" y="3065145"/>
                </a:cubicBezTo>
              </a:path>
            </a:pathLst>
          </a:cu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50" name="AutoShape 52">
            <a:extLst>
              <a:ext uri="{FF2B5EF4-FFF2-40B4-BE49-F238E27FC236}">
                <a16:creationId xmlns:a16="http://schemas.microsoft.com/office/drawing/2014/main" id="{EEA5F15B-47C7-4669-B359-E79A175F6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83" y="4904798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AutoShape 52">
            <a:extLst>
              <a:ext uri="{FF2B5EF4-FFF2-40B4-BE49-F238E27FC236}">
                <a16:creationId xmlns:a16="http://schemas.microsoft.com/office/drawing/2014/main" id="{FCF400D1-A944-44BE-83F4-EB643DF140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83" y="4161270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AutoShape 52">
            <a:extLst>
              <a:ext uri="{FF2B5EF4-FFF2-40B4-BE49-F238E27FC236}">
                <a16:creationId xmlns:a16="http://schemas.microsoft.com/office/drawing/2014/main" id="{70C2ACC0-6429-4E9B-A8D3-BEA28F2F43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59902" y="3436794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AutoShape 52">
            <a:extLst>
              <a:ext uri="{FF2B5EF4-FFF2-40B4-BE49-F238E27FC236}">
                <a16:creationId xmlns:a16="http://schemas.microsoft.com/office/drawing/2014/main" id="{B9D0C9ED-F5EC-43F6-BD65-5268C94A7D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83" y="2674217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AutoShape 52">
            <a:extLst>
              <a:ext uri="{FF2B5EF4-FFF2-40B4-BE49-F238E27FC236}">
                <a16:creationId xmlns:a16="http://schemas.microsoft.com/office/drawing/2014/main" id="{24128645-A2DE-4E24-9F5F-F4CADD2360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83" y="1930688"/>
            <a:ext cx="282575" cy="937103"/>
          </a:xfrm>
          <a:prstGeom prst="can">
            <a:avLst>
              <a:gd name="adj" fmla="val 666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AutoShape 52">
            <a:extLst>
              <a:ext uri="{FF2B5EF4-FFF2-40B4-BE49-F238E27FC236}">
                <a16:creationId xmlns:a16="http://schemas.microsoft.com/office/drawing/2014/main" id="{18FEBB3F-4944-4D7C-9AFE-85AA110819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83" y="1187164"/>
            <a:ext cx="282575" cy="937103"/>
          </a:xfrm>
          <a:prstGeom prst="can">
            <a:avLst>
              <a:gd name="adj" fmla="val 419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Text Box 3"/>
          <p:cNvSpPr txBox="1">
            <a:spLocks noChangeAspect="1" noChangeArrowheads="1"/>
          </p:cNvSpPr>
          <p:nvPr/>
        </p:nvSpPr>
        <p:spPr bwMode="auto">
          <a:xfrm>
            <a:off x="792358" y="4089401"/>
            <a:ext cx="10080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End plates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889492" y="5351333"/>
            <a:ext cx="7191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Muscle fibres</a:t>
            </a:r>
          </a:p>
        </p:txBody>
      </p:sp>
      <p:sp>
        <p:nvSpPr>
          <p:cNvPr id="61482" name="Freeform 42"/>
          <p:cNvSpPr>
            <a:spLocks/>
          </p:cNvSpPr>
          <p:nvPr/>
        </p:nvSpPr>
        <p:spPr bwMode="auto">
          <a:xfrm>
            <a:off x="2197297" y="3290888"/>
            <a:ext cx="282575" cy="119062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3" name="Freeform 43"/>
          <p:cNvSpPr>
            <a:spLocks/>
          </p:cNvSpPr>
          <p:nvPr/>
        </p:nvSpPr>
        <p:spPr bwMode="auto">
          <a:xfrm>
            <a:off x="2197297" y="3290888"/>
            <a:ext cx="282575" cy="119062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469" name="Group 44"/>
          <p:cNvGrpSpPr>
            <a:grpSpLocks/>
          </p:cNvGrpSpPr>
          <p:nvPr/>
        </p:nvGrpSpPr>
        <p:grpSpPr bwMode="auto">
          <a:xfrm>
            <a:off x="1824563" y="1190302"/>
            <a:ext cx="446092" cy="4781859"/>
            <a:chOff x="719" y="197"/>
            <a:chExt cx="281" cy="3886"/>
          </a:xfrm>
        </p:grpSpPr>
        <p:sp>
          <p:nvSpPr>
            <p:cNvPr id="19565" name="AutoShape 45"/>
            <p:cNvSpPr>
              <a:spLocks noChangeAspect="1" noChangeArrowheads="1"/>
            </p:cNvSpPr>
            <p:nvPr/>
          </p:nvSpPr>
          <p:spPr bwMode="auto">
            <a:xfrm>
              <a:off x="719" y="197"/>
              <a:ext cx="178" cy="3809"/>
            </a:xfrm>
            <a:prstGeom prst="can">
              <a:avLst>
                <a:gd name="adj" fmla="val 3637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7" name="AutoShape 47"/>
            <p:cNvSpPr>
              <a:spLocks noChangeAspect="1" noChangeArrowheads="1"/>
            </p:cNvSpPr>
            <p:nvPr/>
          </p:nvSpPr>
          <p:spPr bwMode="auto">
            <a:xfrm>
              <a:off x="822" y="274"/>
              <a:ext cx="178" cy="3809"/>
            </a:xfrm>
            <a:prstGeom prst="can">
              <a:avLst>
                <a:gd name="adj" fmla="val 3637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6" name="Freeform 56"/>
          <p:cNvSpPr>
            <a:spLocks/>
          </p:cNvSpPr>
          <p:nvPr/>
        </p:nvSpPr>
        <p:spPr bwMode="auto">
          <a:xfrm>
            <a:off x="2417959" y="3603626"/>
            <a:ext cx="282575" cy="119063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7" name="Freeform 57"/>
          <p:cNvSpPr>
            <a:spLocks/>
          </p:cNvSpPr>
          <p:nvPr/>
        </p:nvSpPr>
        <p:spPr bwMode="auto">
          <a:xfrm>
            <a:off x="2417959" y="3603626"/>
            <a:ext cx="282575" cy="119063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Rectangle 2"/>
          <p:cNvSpPr txBox="1">
            <a:spLocks/>
          </p:cNvSpPr>
          <p:nvPr/>
        </p:nvSpPr>
        <p:spPr bwMode="auto">
          <a:xfrm>
            <a:off x="4426678" y="160967"/>
            <a:ext cx="7134401" cy="152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Muscle force production:</a:t>
            </a:r>
          </a:p>
          <a:p>
            <a:pPr algn="ctr" eaLnBrk="0" hangingPunct="0"/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Isometric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contraction, at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rest length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and for  a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fused tetanus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of a single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motor unit</a:t>
            </a:r>
          </a:p>
        </p:txBody>
      </p:sp>
      <p:sp>
        <p:nvSpPr>
          <p:cNvPr id="151" name="AutoShape 54">
            <a:extLst>
              <a:ext uri="{FF2B5EF4-FFF2-40B4-BE49-F238E27FC236}">
                <a16:creationId xmlns:a16="http://schemas.microsoft.com/office/drawing/2014/main" id="{8F454162-3DEA-40AC-8653-81BCB345DF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9" y="4929962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AutoShape 54">
            <a:extLst>
              <a:ext uri="{FF2B5EF4-FFF2-40B4-BE49-F238E27FC236}">
                <a16:creationId xmlns:a16="http://schemas.microsoft.com/office/drawing/2014/main" id="{37E87BD3-0E58-415D-8A7C-7984B67AA3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9" y="4186434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AutoShape 54">
            <a:extLst>
              <a:ext uri="{FF2B5EF4-FFF2-40B4-BE49-F238E27FC236}">
                <a16:creationId xmlns:a16="http://schemas.microsoft.com/office/drawing/2014/main" id="{8F548AF4-70F1-40E1-917D-94FD8A67D5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9" y="3442908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AutoShape 54">
            <a:extLst>
              <a:ext uri="{FF2B5EF4-FFF2-40B4-BE49-F238E27FC236}">
                <a16:creationId xmlns:a16="http://schemas.microsoft.com/office/drawing/2014/main" id="{5C9E8F6F-F7D1-483A-BD2D-5785291D0E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9" y="2699381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AutoShape 54">
            <a:extLst>
              <a:ext uri="{FF2B5EF4-FFF2-40B4-BE49-F238E27FC236}">
                <a16:creationId xmlns:a16="http://schemas.microsoft.com/office/drawing/2014/main" id="{D0E12AE8-1CEA-4922-A849-393C8279B1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9" y="1955852"/>
            <a:ext cx="282575" cy="936861"/>
          </a:xfrm>
          <a:prstGeom prst="can">
            <a:avLst>
              <a:gd name="adj" fmla="val 6666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AutoShape 54">
            <a:extLst>
              <a:ext uri="{FF2B5EF4-FFF2-40B4-BE49-F238E27FC236}">
                <a16:creationId xmlns:a16="http://schemas.microsoft.com/office/drawing/2014/main" id="{EF42D3BE-A5E0-4019-B429-16A5BFA4CA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59" y="1212328"/>
            <a:ext cx="282575" cy="936861"/>
          </a:xfrm>
          <a:prstGeom prst="can">
            <a:avLst>
              <a:gd name="adj" fmla="val 4419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49DFE9F-DE33-4466-B1AD-0F4ADBD5804B}"/>
              </a:ext>
            </a:extLst>
          </p:cNvPr>
          <p:cNvGrpSpPr/>
          <p:nvPr/>
        </p:nvGrpSpPr>
        <p:grpSpPr>
          <a:xfrm>
            <a:off x="2421420" y="3509169"/>
            <a:ext cx="420401" cy="155575"/>
            <a:chOff x="1753680" y="3511550"/>
            <a:chExt cx="420401" cy="155575"/>
          </a:xfrm>
          <a:solidFill>
            <a:srgbClr val="FF0000"/>
          </a:solidFill>
        </p:grpSpPr>
        <p:sp>
          <p:nvSpPr>
            <p:cNvPr id="148" name="Freeform 55">
              <a:extLst>
                <a:ext uri="{FF2B5EF4-FFF2-40B4-BE49-F238E27FC236}">
                  <a16:creationId xmlns:a16="http://schemas.microsoft.com/office/drawing/2014/main" id="{BDE4DD8F-D7DB-4F9D-954F-7128D1547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680" y="3557588"/>
              <a:ext cx="282575" cy="109537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5">
                  <a:moveTo>
                    <a:pt x="0" y="0"/>
                  </a:moveTo>
                  <a:lnTo>
                    <a:pt x="0" y="39"/>
                  </a:lnTo>
                  <a:cubicBezTo>
                    <a:pt x="6" y="50"/>
                    <a:pt x="22" y="60"/>
                    <a:pt x="37" y="66"/>
                  </a:cubicBezTo>
                  <a:cubicBezTo>
                    <a:pt x="52" y="72"/>
                    <a:pt x="71" y="75"/>
                    <a:pt x="88" y="75"/>
                  </a:cubicBezTo>
                  <a:cubicBezTo>
                    <a:pt x="105" y="75"/>
                    <a:pt x="127" y="72"/>
                    <a:pt x="142" y="66"/>
                  </a:cubicBezTo>
                  <a:cubicBezTo>
                    <a:pt x="157" y="60"/>
                    <a:pt x="172" y="48"/>
                    <a:pt x="178" y="38"/>
                  </a:cubicBezTo>
                  <a:lnTo>
                    <a:pt x="178" y="6"/>
                  </a:lnTo>
                  <a:cubicBezTo>
                    <a:pt x="172" y="5"/>
                    <a:pt x="156" y="25"/>
                    <a:pt x="141" y="30"/>
                  </a:cubicBezTo>
                  <a:cubicBezTo>
                    <a:pt x="126" y="35"/>
                    <a:pt x="107" y="39"/>
                    <a:pt x="88" y="38"/>
                  </a:cubicBezTo>
                  <a:cubicBezTo>
                    <a:pt x="69" y="37"/>
                    <a:pt x="43" y="30"/>
                    <a:pt x="28" y="24"/>
                  </a:cubicBezTo>
                  <a:cubicBezTo>
                    <a:pt x="13" y="18"/>
                    <a:pt x="6" y="5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8" name="Freeform 58"/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102893C-EA67-42CF-B304-2F79BA7A1041}"/>
              </a:ext>
            </a:extLst>
          </p:cNvPr>
          <p:cNvGrpSpPr/>
          <p:nvPr/>
        </p:nvGrpSpPr>
        <p:grpSpPr>
          <a:xfrm>
            <a:off x="2435707" y="3502816"/>
            <a:ext cx="420401" cy="155575"/>
            <a:chOff x="1753680" y="3511550"/>
            <a:chExt cx="420401" cy="155575"/>
          </a:xfrm>
          <a:solidFill>
            <a:srgbClr val="FF0000"/>
          </a:solidFill>
        </p:grpSpPr>
        <p:sp>
          <p:nvSpPr>
            <p:cNvPr id="172" name="Freeform 55">
              <a:extLst>
                <a:ext uri="{FF2B5EF4-FFF2-40B4-BE49-F238E27FC236}">
                  <a16:creationId xmlns:a16="http://schemas.microsoft.com/office/drawing/2014/main" id="{E398D650-0643-4D77-B5DD-C0061EC8F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680" y="3557588"/>
              <a:ext cx="282575" cy="109537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5">
                  <a:moveTo>
                    <a:pt x="0" y="0"/>
                  </a:moveTo>
                  <a:lnTo>
                    <a:pt x="0" y="39"/>
                  </a:lnTo>
                  <a:cubicBezTo>
                    <a:pt x="6" y="50"/>
                    <a:pt x="22" y="60"/>
                    <a:pt x="37" y="66"/>
                  </a:cubicBezTo>
                  <a:cubicBezTo>
                    <a:pt x="52" y="72"/>
                    <a:pt x="71" y="75"/>
                    <a:pt x="88" y="75"/>
                  </a:cubicBezTo>
                  <a:cubicBezTo>
                    <a:pt x="105" y="75"/>
                    <a:pt x="127" y="72"/>
                    <a:pt x="142" y="66"/>
                  </a:cubicBezTo>
                  <a:cubicBezTo>
                    <a:pt x="157" y="60"/>
                    <a:pt x="172" y="48"/>
                    <a:pt x="178" y="38"/>
                  </a:cubicBezTo>
                  <a:lnTo>
                    <a:pt x="178" y="6"/>
                  </a:lnTo>
                  <a:cubicBezTo>
                    <a:pt x="172" y="5"/>
                    <a:pt x="156" y="25"/>
                    <a:pt x="141" y="30"/>
                  </a:cubicBezTo>
                  <a:cubicBezTo>
                    <a:pt x="126" y="35"/>
                    <a:pt x="107" y="39"/>
                    <a:pt x="88" y="38"/>
                  </a:cubicBezTo>
                  <a:cubicBezTo>
                    <a:pt x="69" y="37"/>
                    <a:pt x="43" y="30"/>
                    <a:pt x="28" y="24"/>
                  </a:cubicBezTo>
                  <a:cubicBezTo>
                    <a:pt x="13" y="18"/>
                    <a:pt x="6" y="5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58">
              <a:extLst>
                <a:ext uri="{FF2B5EF4-FFF2-40B4-BE49-F238E27FC236}">
                  <a16:creationId xmlns:a16="http://schemas.microsoft.com/office/drawing/2014/main" id="{AFF0F51F-32B7-4C2D-B77C-496694D9E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191" name="Connettore diritto 33">
            <a:extLst>
              <a:ext uri="{FF2B5EF4-FFF2-40B4-BE49-F238E27FC236}">
                <a16:creationId xmlns:a16="http://schemas.microsoft.com/office/drawing/2014/main" id="{87FDDED7-3668-4FD4-8542-B8AB70E8F790}"/>
              </a:ext>
            </a:extLst>
          </p:cNvPr>
          <p:cNvCxnSpPr>
            <a:cxnSpLocks/>
          </p:cNvCxnSpPr>
          <p:nvPr/>
        </p:nvCxnSpPr>
        <p:spPr>
          <a:xfrm rot="5400000">
            <a:off x="5370674" y="5748182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">
            <a:extLst>
              <a:ext uri="{FF2B5EF4-FFF2-40B4-BE49-F238E27FC236}">
                <a16:creationId xmlns:a16="http://schemas.microsoft.com/office/drawing/2014/main" id="{7ED73460-3DAF-41B3-97FC-B9A4790DA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4458009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4" name="Connettore diritto 33">
            <a:extLst>
              <a:ext uri="{FF2B5EF4-FFF2-40B4-BE49-F238E27FC236}">
                <a16:creationId xmlns:a16="http://schemas.microsoft.com/office/drawing/2014/main" id="{F9F931FC-05D1-4231-94FC-08A751FA7C7F}"/>
              </a:ext>
            </a:extLst>
          </p:cNvPr>
          <p:cNvCxnSpPr>
            <a:cxnSpLocks/>
          </p:cNvCxnSpPr>
          <p:nvPr/>
        </p:nvCxnSpPr>
        <p:spPr>
          <a:xfrm rot="5400000">
            <a:off x="5370674" y="4501840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33">
            <a:extLst>
              <a:ext uri="{FF2B5EF4-FFF2-40B4-BE49-F238E27FC236}">
                <a16:creationId xmlns:a16="http://schemas.microsoft.com/office/drawing/2014/main" id="{EC9C883F-C6D5-4933-A3AC-1D4EB49652E2}"/>
              </a:ext>
            </a:extLst>
          </p:cNvPr>
          <p:cNvCxnSpPr>
            <a:cxnSpLocks/>
          </p:cNvCxnSpPr>
          <p:nvPr/>
        </p:nvCxnSpPr>
        <p:spPr>
          <a:xfrm rot="5400000">
            <a:off x="5370674" y="3254312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34">
            <a:extLst>
              <a:ext uri="{FF2B5EF4-FFF2-40B4-BE49-F238E27FC236}">
                <a16:creationId xmlns:a16="http://schemas.microsoft.com/office/drawing/2014/main" id="{BAB992E2-4990-4DF0-9EBC-18AB1425A7B0}"/>
              </a:ext>
            </a:extLst>
          </p:cNvPr>
          <p:cNvCxnSpPr>
            <a:cxnSpLocks/>
          </p:cNvCxnSpPr>
          <p:nvPr/>
        </p:nvCxnSpPr>
        <p:spPr>
          <a:xfrm rot="5400000">
            <a:off x="5370674" y="1999468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1">
            <a:extLst>
              <a:ext uri="{FF2B5EF4-FFF2-40B4-BE49-F238E27FC236}">
                <a16:creationId xmlns:a16="http://schemas.microsoft.com/office/drawing/2014/main" id="{D7092A4B-1F03-4F31-A714-5BB91B12F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1945142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ectangle 1">
            <a:extLst>
              <a:ext uri="{FF2B5EF4-FFF2-40B4-BE49-F238E27FC236}">
                <a16:creationId xmlns:a16="http://schemas.microsoft.com/office/drawing/2014/main" id="{92F19EDB-AE69-42AA-B614-D9B6D481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3197211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1">
            <a:extLst>
              <a:ext uri="{FF2B5EF4-FFF2-40B4-BE49-F238E27FC236}">
                <a16:creationId xmlns:a16="http://schemas.microsoft.com/office/drawing/2014/main" id="{AB6E5D10-AAD4-4B93-A0AD-D7EDB4A7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5696030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">
            <a:extLst>
              <a:ext uri="{FF2B5EF4-FFF2-40B4-BE49-F238E27FC236}">
                <a16:creationId xmlns:a16="http://schemas.microsoft.com/office/drawing/2014/main" id="{4252F852-C090-4B23-8FA7-90210138579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312848" y="3885959"/>
            <a:ext cx="2924849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Force (N)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2121083" y="1251102"/>
            <a:ext cx="436558" cy="4742292"/>
            <a:chOff x="917" y="172"/>
            <a:chExt cx="275" cy="3965"/>
          </a:xfrm>
        </p:grpSpPr>
        <p:sp>
          <p:nvSpPr>
            <p:cNvPr id="19596" name="AutoShape 8"/>
            <p:cNvSpPr>
              <a:spLocks noChangeAspect="1" noChangeArrowheads="1"/>
            </p:cNvSpPr>
            <p:nvPr/>
          </p:nvSpPr>
          <p:spPr bwMode="auto">
            <a:xfrm>
              <a:off x="1014" y="199"/>
              <a:ext cx="178" cy="3901"/>
            </a:xfrm>
            <a:prstGeom prst="can">
              <a:avLst>
                <a:gd name="adj" fmla="val 3683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97" name="AutoShape 9"/>
            <p:cNvSpPr>
              <a:spLocks noChangeAspect="1" noChangeArrowheads="1"/>
            </p:cNvSpPr>
            <p:nvPr/>
          </p:nvSpPr>
          <p:spPr bwMode="auto">
            <a:xfrm>
              <a:off x="917" y="172"/>
              <a:ext cx="178" cy="3965"/>
            </a:xfrm>
            <a:prstGeom prst="can">
              <a:avLst>
                <a:gd name="adj" fmla="val 357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" name="Text Box 4">
            <a:extLst>
              <a:ext uri="{FF2B5EF4-FFF2-40B4-BE49-F238E27FC236}">
                <a16:creationId xmlns:a16="http://schemas.microsoft.com/office/drawing/2014/main" id="{F529D61F-3D5E-4078-B0FF-5B845D632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812" y="5303073"/>
            <a:ext cx="10585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Sarcomere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818BCB-EBF5-4186-A072-426403F615A9}"/>
              </a:ext>
            </a:extLst>
          </p:cNvPr>
          <p:cNvGrpSpPr/>
          <p:nvPr/>
        </p:nvGrpSpPr>
        <p:grpSpPr>
          <a:xfrm>
            <a:off x="987867" y="1398278"/>
            <a:ext cx="1795443" cy="2222501"/>
            <a:chOff x="322508" y="1398277"/>
            <a:chExt cx="1795443" cy="2222501"/>
          </a:xfrm>
        </p:grpSpPr>
        <p:grpSp>
          <p:nvGrpSpPr>
            <p:cNvPr id="19489" name="Group 138"/>
            <p:cNvGrpSpPr>
              <a:grpSpLocks/>
            </p:cNvGrpSpPr>
            <p:nvPr/>
          </p:nvGrpSpPr>
          <p:grpSpPr bwMode="auto">
            <a:xfrm>
              <a:off x="322508" y="1398277"/>
              <a:ext cx="1647825" cy="2222501"/>
              <a:chOff x="506" y="913"/>
              <a:chExt cx="1038" cy="1400"/>
            </a:xfrm>
          </p:grpSpPr>
          <p:sp>
            <p:nvSpPr>
              <p:cNvPr id="19491" name="Freeform 139"/>
              <p:cNvSpPr>
                <a:spLocks noChangeAspect="1"/>
              </p:cNvSpPr>
              <p:nvPr/>
            </p:nvSpPr>
            <p:spPr bwMode="auto">
              <a:xfrm>
                <a:off x="518" y="1130"/>
                <a:ext cx="1026" cy="1183"/>
              </a:xfrm>
              <a:custGeom>
                <a:avLst/>
                <a:gdLst>
                  <a:gd name="T0" fmla="*/ 128 w 562"/>
                  <a:gd name="T1" fmla="*/ 0 h 988"/>
                  <a:gd name="T2" fmla="*/ 97 w 562"/>
                  <a:gd name="T3" fmla="*/ 193 h 988"/>
                  <a:gd name="T4" fmla="*/ 78 w 562"/>
                  <a:gd name="T5" fmla="*/ 783 h 988"/>
                  <a:gd name="T6" fmla="*/ 562 w 562"/>
                  <a:gd name="T7" fmla="*/ 988 h 9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2"/>
                  <a:gd name="T13" fmla="*/ 0 h 988"/>
                  <a:gd name="T14" fmla="*/ 562 w 562"/>
                  <a:gd name="T15" fmla="*/ 988 h 988"/>
                  <a:gd name="connsiteX0" fmla="*/ 1456 w 18476"/>
                  <a:gd name="connsiteY0" fmla="*/ 0 h 11743"/>
                  <a:gd name="connsiteX1" fmla="*/ 904 w 18476"/>
                  <a:gd name="connsiteY1" fmla="*/ 1953 h 11743"/>
                  <a:gd name="connsiteX2" fmla="*/ 566 w 18476"/>
                  <a:gd name="connsiteY2" fmla="*/ 7925 h 11743"/>
                  <a:gd name="connsiteX3" fmla="*/ 18476 w 18476"/>
                  <a:gd name="connsiteY3" fmla="*/ 11743 h 11743"/>
                  <a:gd name="connsiteX0" fmla="*/ 1456 w 18262"/>
                  <a:gd name="connsiteY0" fmla="*/ 0 h 11971"/>
                  <a:gd name="connsiteX1" fmla="*/ 904 w 18262"/>
                  <a:gd name="connsiteY1" fmla="*/ 1953 h 11971"/>
                  <a:gd name="connsiteX2" fmla="*/ 566 w 18262"/>
                  <a:gd name="connsiteY2" fmla="*/ 7925 h 11971"/>
                  <a:gd name="connsiteX3" fmla="*/ 18262 w 18262"/>
                  <a:gd name="connsiteY3" fmla="*/ 11971 h 11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262" h="11971">
                    <a:moveTo>
                      <a:pt x="1456" y="0"/>
                    </a:moveTo>
                    <a:cubicBezTo>
                      <a:pt x="1367" y="324"/>
                      <a:pt x="1064" y="628"/>
                      <a:pt x="904" y="1953"/>
                    </a:cubicBezTo>
                    <a:cubicBezTo>
                      <a:pt x="762" y="3269"/>
                      <a:pt x="-822" y="6579"/>
                      <a:pt x="566" y="7925"/>
                    </a:cubicBezTo>
                    <a:cubicBezTo>
                      <a:pt x="1954" y="9271"/>
                      <a:pt x="16465" y="11536"/>
                      <a:pt x="18262" y="11971"/>
                    </a:cubicBez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 type="oval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492" name="Group 140"/>
              <p:cNvGrpSpPr>
                <a:grpSpLocks/>
              </p:cNvGrpSpPr>
              <p:nvPr/>
            </p:nvGrpSpPr>
            <p:grpSpPr bwMode="auto">
              <a:xfrm rot="9437064">
                <a:off x="506" y="913"/>
                <a:ext cx="205" cy="260"/>
                <a:chOff x="0" y="210"/>
                <a:chExt cx="656" cy="738"/>
              </a:xfrm>
            </p:grpSpPr>
            <p:sp>
              <p:nvSpPr>
                <p:cNvPr id="19493" name="Freeform 141"/>
                <p:cNvSpPr>
                  <a:spLocks noChangeAspect="1"/>
                </p:cNvSpPr>
                <p:nvPr/>
              </p:nvSpPr>
              <p:spPr bwMode="auto">
                <a:xfrm>
                  <a:off x="0" y="210"/>
                  <a:ext cx="656" cy="738"/>
                </a:xfrm>
                <a:custGeom>
                  <a:avLst/>
                  <a:gdLst>
                    <a:gd name="T0" fmla="*/ 1349 w 335"/>
                    <a:gd name="T1" fmla="*/ 3862 h 377"/>
                    <a:gd name="T2" fmla="*/ 1457 w 335"/>
                    <a:gd name="T3" fmla="*/ 5507 h 377"/>
                    <a:gd name="T4" fmla="*/ 2853 w 335"/>
                    <a:gd name="T5" fmla="*/ 4035 h 377"/>
                    <a:gd name="T6" fmla="*/ 4835 w 335"/>
                    <a:gd name="T7" fmla="*/ 4874 h 377"/>
                    <a:gd name="T8" fmla="*/ 3425 w 335"/>
                    <a:gd name="T9" fmla="*/ 2977 h 377"/>
                    <a:gd name="T10" fmla="*/ 4114 w 335"/>
                    <a:gd name="T11" fmla="*/ 172 h 377"/>
                    <a:gd name="T12" fmla="*/ 2060 w 335"/>
                    <a:gd name="T13" fmla="*/ 1920 h 377"/>
                    <a:gd name="T14" fmla="*/ 119 w 335"/>
                    <a:gd name="T15" fmla="*/ 2177 h 377"/>
                    <a:gd name="T16" fmla="*/ 1349 w 335"/>
                    <a:gd name="T17" fmla="*/ 3862 h 37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35"/>
                    <a:gd name="T28" fmla="*/ 0 h 377"/>
                    <a:gd name="T29" fmla="*/ 335 w 335"/>
                    <a:gd name="T30" fmla="*/ 377 h 37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35" h="377">
                      <a:moveTo>
                        <a:pt x="92" y="263"/>
                      </a:moveTo>
                      <a:cubicBezTo>
                        <a:pt x="107" y="301"/>
                        <a:pt x="82" y="373"/>
                        <a:pt x="99" y="375"/>
                      </a:cubicBezTo>
                      <a:cubicBezTo>
                        <a:pt x="116" y="377"/>
                        <a:pt x="156" y="282"/>
                        <a:pt x="194" y="275"/>
                      </a:cubicBezTo>
                      <a:cubicBezTo>
                        <a:pt x="232" y="268"/>
                        <a:pt x="323" y="344"/>
                        <a:pt x="329" y="332"/>
                      </a:cubicBezTo>
                      <a:cubicBezTo>
                        <a:pt x="335" y="320"/>
                        <a:pt x="241" y="256"/>
                        <a:pt x="233" y="203"/>
                      </a:cubicBezTo>
                      <a:cubicBezTo>
                        <a:pt x="225" y="150"/>
                        <a:pt x="295" y="24"/>
                        <a:pt x="280" y="12"/>
                      </a:cubicBezTo>
                      <a:cubicBezTo>
                        <a:pt x="265" y="0"/>
                        <a:pt x="185" y="108"/>
                        <a:pt x="140" y="131"/>
                      </a:cubicBezTo>
                      <a:cubicBezTo>
                        <a:pt x="95" y="154"/>
                        <a:pt x="16" y="126"/>
                        <a:pt x="8" y="148"/>
                      </a:cubicBezTo>
                      <a:cubicBezTo>
                        <a:pt x="0" y="170"/>
                        <a:pt x="77" y="225"/>
                        <a:pt x="92" y="26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94" name="Oval 142"/>
                <p:cNvSpPr>
                  <a:spLocks noChangeAspect="1" noChangeArrowheads="1"/>
                </p:cNvSpPr>
                <p:nvPr/>
              </p:nvSpPr>
              <p:spPr bwMode="auto">
                <a:xfrm rot="1772327">
                  <a:off x="272" y="549"/>
                  <a:ext cx="90" cy="13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7" name="Freeform 139">
              <a:extLst>
                <a:ext uri="{FF2B5EF4-FFF2-40B4-BE49-F238E27FC236}">
                  <a16:creationId xmlns:a16="http://schemas.microsoft.com/office/drawing/2014/main" id="{AF653FFF-757A-413F-8AA9-6FA51A0F7D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96945" y="3462242"/>
              <a:ext cx="621006" cy="115740"/>
            </a:xfrm>
            <a:custGeom>
              <a:avLst/>
              <a:gdLst>
                <a:gd name="T0" fmla="*/ 128 w 562"/>
                <a:gd name="T1" fmla="*/ 0 h 988"/>
                <a:gd name="T2" fmla="*/ 97 w 562"/>
                <a:gd name="T3" fmla="*/ 193 h 988"/>
                <a:gd name="T4" fmla="*/ 78 w 562"/>
                <a:gd name="T5" fmla="*/ 783 h 988"/>
                <a:gd name="T6" fmla="*/ 562 w 562"/>
                <a:gd name="T7" fmla="*/ 988 h 9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2"/>
                <a:gd name="T13" fmla="*/ 0 h 988"/>
                <a:gd name="T14" fmla="*/ 562 w 562"/>
                <a:gd name="T15" fmla="*/ 988 h 988"/>
                <a:gd name="connsiteX0" fmla="*/ 1456 w 18476"/>
                <a:gd name="connsiteY0" fmla="*/ 0 h 11743"/>
                <a:gd name="connsiteX1" fmla="*/ 904 w 18476"/>
                <a:gd name="connsiteY1" fmla="*/ 1953 h 11743"/>
                <a:gd name="connsiteX2" fmla="*/ 566 w 18476"/>
                <a:gd name="connsiteY2" fmla="*/ 7925 h 11743"/>
                <a:gd name="connsiteX3" fmla="*/ 18476 w 18476"/>
                <a:gd name="connsiteY3" fmla="*/ 11743 h 11743"/>
                <a:gd name="connsiteX0" fmla="*/ 1456 w 18262"/>
                <a:gd name="connsiteY0" fmla="*/ 0 h 11971"/>
                <a:gd name="connsiteX1" fmla="*/ 904 w 18262"/>
                <a:gd name="connsiteY1" fmla="*/ 1953 h 11971"/>
                <a:gd name="connsiteX2" fmla="*/ 566 w 18262"/>
                <a:gd name="connsiteY2" fmla="*/ 7925 h 11971"/>
                <a:gd name="connsiteX3" fmla="*/ 18262 w 18262"/>
                <a:gd name="connsiteY3" fmla="*/ 11971 h 11971"/>
                <a:gd name="connsiteX0" fmla="*/ 1456 w 18262"/>
                <a:gd name="connsiteY0" fmla="*/ 0 h 10575"/>
                <a:gd name="connsiteX1" fmla="*/ 904 w 18262"/>
                <a:gd name="connsiteY1" fmla="*/ 1953 h 10575"/>
                <a:gd name="connsiteX2" fmla="*/ 566 w 18262"/>
                <a:gd name="connsiteY2" fmla="*/ 7925 h 10575"/>
                <a:gd name="connsiteX3" fmla="*/ 18262 w 18262"/>
                <a:gd name="connsiteY3" fmla="*/ 10575 h 10575"/>
                <a:gd name="connsiteX0" fmla="*/ 904 w 18262"/>
                <a:gd name="connsiteY0" fmla="*/ 0 h 8622"/>
                <a:gd name="connsiteX1" fmla="*/ 566 w 18262"/>
                <a:gd name="connsiteY1" fmla="*/ 5972 h 8622"/>
                <a:gd name="connsiteX2" fmla="*/ 18262 w 18262"/>
                <a:gd name="connsiteY2" fmla="*/ 8622 h 8622"/>
                <a:gd name="connsiteX0" fmla="*/ 0 w 9690"/>
                <a:gd name="connsiteY0" fmla="*/ 0 h 3074"/>
                <a:gd name="connsiteX1" fmla="*/ 9690 w 9690"/>
                <a:gd name="connsiteY1" fmla="*/ 3074 h 3074"/>
                <a:gd name="connsiteX0" fmla="*/ 0 w 3965"/>
                <a:gd name="connsiteY0" fmla="*/ 0 h 2501"/>
                <a:gd name="connsiteX1" fmla="*/ 3965 w 3965"/>
                <a:gd name="connsiteY1" fmla="*/ 2211 h 2501"/>
                <a:gd name="connsiteX0" fmla="*/ 0 w 10000"/>
                <a:gd name="connsiteY0" fmla="*/ 0 h 8840"/>
                <a:gd name="connsiteX1" fmla="*/ 10000 w 10000"/>
                <a:gd name="connsiteY1" fmla="*/ 8840 h 8840"/>
                <a:gd name="connsiteX0" fmla="*/ 0 w 10076"/>
                <a:gd name="connsiteY0" fmla="*/ 0 h 12590"/>
                <a:gd name="connsiteX1" fmla="*/ 10076 w 10076"/>
                <a:gd name="connsiteY1" fmla="*/ 12590 h 12590"/>
                <a:gd name="connsiteX0" fmla="*/ 0 w 9886"/>
                <a:gd name="connsiteY0" fmla="*/ 0 h 11295"/>
                <a:gd name="connsiteX1" fmla="*/ 9886 w 9886"/>
                <a:gd name="connsiteY1" fmla="*/ 11295 h 11295"/>
                <a:gd name="connsiteX0" fmla="*/ 0 w 10038"/>
                <a:gd name="connsiteY0" fmla="*/ 0 h 11147"/>
                <a:gd name="connsiteX1" fmla="*/ 10038 w 10038"/>
                <a:gd name="connsiteY1" fmla="*/ 11147 h 1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38" h="11147">
                  <a:moveTo>
                    <a:pt x="0" y="0"/>
                  </a:moveTo>
                  <a:cubicBezTo>
                    <a:pt x="5541" y="3376"/>
                    <a:pt x="7448" y="4568"/>
                    <a:pt x="10038" y="11147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D060645-5424-4BD3-9D34-220A0E03B8E3}"/>
              </a:ext>
            </a:extLst>
          </p:cNvPr>
          <p:cNvGrpSpPr/>
          <p:nvPr/>
        </p:nvGrpSpPr>
        <p:grpSpPr>
          <a:xfrm>
            <a:off x="719333" y="77788"/>
            <a:ext cx="1762964" cy="3622424"/>
            <a:chOff x="53975" y="77788"/>
            <a:chExt cx="1762964" cy="3622424"/>
          </a:xfrm>
        </p:grpSpPr>
        <p:sp>
          <p:nvSpPr>
            <p:cNvPr id="236" name="Freeform 90">
              <a:extLst>
                <a:ext uri="{FF2B5EF4-FFF2-40B4-BE49-F238E27FC236}">
                  <a16:creationId xmlns:a16="http://schemas.microsoft.com/office/drawing/2014/main" id="{4C87BB73-17C7-4865-B953-64402802673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5676" y="3456691"/>
              <a:ext cx="1031263" cy="138214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9622"/>
                <a:gd name="connsiteY0" fmla="*/ 4374 h 9869"/>
                <a:gd name="connsiteX1" fmla="*/ 9622 w 9622"/>
                <a:gd name="connsiteY1" fmla="*/ 9869 h 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22" h="9869">
                  <a:moveTo>
                    <a:pt x="0" y="4374"/>
                  </a:moveTo>
                  <a:cubicBezTo>
                    <a:pt x="2480" y="-5949"/>
                    <a:pt x="6929" y="4544"/>
                    <a:pt x="9622" y="9869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90">
              <a:extLst>
                <a:ext uri="{FF2B5EF4-FFF2-40B4-BE49-F238E27FC236}">
                  <a16:creationId xmlns:a16="http://schemas.microsoft.com/office/drawing/2014/main" id="{5497F378-DB89-4F6A-AB49-3717042AEB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3839" y="3512339"/>
              <a:ext cx="609206" cy="187873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10978"/>
                <a:gd name="connsiteY0" fmla="*/ 2913 h 17930"/>
                <a:gd name="connsiteX1" fmla="*/ 10978 w 10978"/>
                <a:gd name="connsiteY1" fmla="*/ 17930 h 17930"/>
                <a:gd name="connsiteX0" fmla="*/ 0 w 10978"/>
                <a:gd name="connsiteY0" fmla="*/ 0 h 15017"/>
                <a:gd name="connsiteX1" fmla="*/ 10978 w 10978"/>
                <a:gd name="connsiteY1" fmla="*/ 15017 h 15017"/>
                <a:gd name="connsiteX0" fmla="*/ 0 w 5601"/>
                <a:gd name="connsiteY0" fmla="*/ 0 h 8228"/>
                <a:gd name="connsiteX1" fmla="*/ 5601 w 5601"/>
                <a:gd name="connsiteY1" fmla="*/ 8046 h 8228"/>
                <a:gd name="connsiteX0" fmla="*/ 0 w 10000"/>
                <a:gd name="connsiteY0" fmla="*/ 0 h 14987"/>
                <a:gd name="connsiteX1" fmla="*/ 10000 w 10000"/>
                <a:gd name="connsiteY1" fmla="*/ 9779 h 14987"/>
                <a:gd name="connsiteX0" fmla="*/ 0 w 10240"/>
                <a:gd name="connsiteY0" fmla="*/ 0 h 16451"/>
                <a:gd name="connsiteX1" fmla="*/ 10240 w 10240"/>
                <a:gd name="connsiteY1" fmla="*/ 12073 h 1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40" h="16451">
                  <a:moveTo>
                    <a:pt x="0" y="0"/>
                  </a:moveTo>
                  <a:cubicBezTo>
                    <a:pt x="3635" y="19485"/>
                    <a:pt x="6463" y="19033"/>
                    <a:pt x="10240" y="12073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84" name="Group 89"/>
            <p:cNvGrpSpPr>
              <a:grpSpLocks/>
            </p:cNvGrpSpPr>
            <p:nvPr/>
          </p:nvGrpSpPr>
          <p:grpSpPr bwMode="auto">
            <a:xfrm>
              <a:off x="53975" y="77788"/>
              <a:ext cx="1538288" cy="3511550"/>
              <a:chOff x="22" y="4"/>
              <a:chExt cx="969" cy="2212"/>
            </a:xfrm>
          </p:grpSpPr>
          <p:sp>
            <p:nvSpPr>
              <p:cNvPr id="19535" name="Freeform 90"/>
              <p:cNvSpPr>
                <a:spLocks noChangeAspect="1"/>
              </p:cNvSpPr>
              <p:nvPr/>
            </p:nvSpPr>
            <p:spPr bwMode="auto">
              <a:xfrm>
                <a:off x="303" y="409"/>
                <a:ext cx="688" cy="1807"/>
              </a:xfrm>
              <a:custGeom>
                <a:avLst/>
                <a:gdLst>
                  <a:gd name="T0" fmla="*/ 134 w 995"/>
                  <a:gd name="T1" fmla="*/ 0 h 1875"/>
                  <a:gd name="T2" fmla="*/ 270 w 995"/>
                  <a:gd name="T3" fmla="*/ 347 h 1875"/>
                  <a:gd name="T4" fmla="*/ 121 w 995"/>
                  <a:gd name="T5" fmla="*/ 1624 h 1875"/>
                  <a:gd name="T6" fmla="*/ 995 w 995"/>
                  <a:gd name="T7" fmla="*/ 1851 h 18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5"/>
                  <a:gd name="T13" fmla="*/ 0 h 1875"/>
                  <a:gd name="T14" fmla="*/ 995 w 995"/>
                  <a:gd name="T15" fmla="*/ 1875 h 1875"/>
                  <a:gd name="connsiteX0" fmla="*/ 447 w 6969"/>
                  <a:gd name="connsiteY0" fmla="*/ 0 h 9904"/>
                  <a:gd name="connsiteX1" fmla="*/ 1814 w 6969"/>
                  <a:gd name="connsiteY1" fmla="*/ 1851 h 9904"/>
                  <a:gd name="connsiteX2" fmla="*/ 316 w 6969"/>
                  <a:gd name="connsiteY2" fmla="*/ 8661 h 9904"/>
                  <a:gd name="connsiteX3" fmla="*/ 6969 w 6969"/>
                  <a:gd name="connsiteY3" fmla="*/ 9904 h 9904"/>
                  <a:gd name="connsiteX0" fmla="*/ 640 w 9934"/>
                  <a:gd name="connsiteY0" fmla="*/ 0 h 9733"/>
                  <a:gd name="connsiteX1" fmla="*/ 2602 w 9934"/>
                  <a:gd name="connsiteY1" fmla="*/ 1869 h 9733"/>
                  <a:gd name="connsiteX2" fmla="*/ 452 w 9934"/>
                  <a:gd name="connsiteY2" fmla="*/ 8745 h 9733"/>
                  <a:gd name="connsiteX3" fmla="*/ 9934 w 9934"/>
                  <a:gd name="connsiteY3" fmla="*/ 9733 h 9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934" h="9733">
                    <a:moveTo>
                      <a:pt x="640" y="0"/>
                    </a:moveTo>
                    <a:cubicBezTo>
                      <a:pt x="972" y="312"/>
                      <a:pt x="2631" y="409"/>
                      <a:pt x="2602" y="1869"/>
                    </a:cubicBezTo>
                    <a:cubicBezTo>
                      <a:pt x="2572" y="3328"/>
                      <a:pt x="-1292" y="7394"/>
                      <a:pt x="452" y="8745"/>
                    </a:cubicBezTo>
                    <a:cubicBezTo>
                      <a:pt x="2197" y="10097"/>
                      <a:pt x="7310" y="9480"/>
                      <a:pt x="9934" y="9733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/>
                <a:tailEnd type="oval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536" name="Group 91"/>
              <p:cNvGrpSpPr>
                <a:grpSpLocks/>
              </p:cNvGrpSpPr>
              <p:nvPr/>
            </p:nvGrpSpPr>
            <p:grpSpPr bwMode="auto">
              <a:xfrm rot="1070804">
                <a:off x="22" y="4"/>
                <a:ext cx="463" cy="482"/>
                <a:chOff x="330" y="0"/>
                <a:chExt cx="656" cy="738"/>
              </a:xfrm>
            </p:grpSpPr>
            <p:sp>
              <p:nvSpPr>
                <p:cNvPr id="19537" name="Freeform 92"/>
                <p:cNvSpPr>
                  <a:spLocks noChangeAspect="1"/>
                </p:cNvSpPr>
                <p:nvPr/>
              </p:nvSpPr>
              <p:spPr bwMode="auto">
                <a:xfrm>
                  <a:off x="330" y="0"/>
                  <a:ext cx="656" cy="738"/>
                </a:xfrm>
                <a:custGeom>
                  <a:avLst/>
                  <a:gdLst>
                    <a:gd name="T0" fmla="*/ 1349 w 335"/>
                    <a:gd name="T1" fmla="*/ 3862 h 377"/>
                    <a:gd name="T2" fmla="*/ 1457 w 335"/>
                    <a:gd name="T3" fmla="*/ 5507 h 377"/>
                    <a:gd name="T4" fmla="*/ 2853 w 335"/>
                    <a:gd name="T5" fmla="*/ 4035 h 377"/>
                    <a:gd name="T6" fmla="*/ 4835 w 335"/>
                    <a:gd name="T7" fmla="*/ 4874 h 377"/>
                    <a:gd name="T8" fmla="*/ 3425 w 335"/>
                    <a:gd name="T9" fmla="*/ 2977 h 377"/>
                    <a:gd name="T10" fmla="*/ 4114 w 335"/>
                    <a:gd name="T11" fmla="*/ 172 h 377"/>
                    <a:gd name="T12" fmla="*/ 2060 w 335"/>
                    <a:gd name="T13" fmla="*/ 1920 h 377"/>
                    <a:gd name="T14" fmla="*/ 119 w 335"/>
                    <a:gd name="T15" fmla="*/ 2177 h 377"/>
                    <a:gd name="T16" fmla="*/ 1349 w 335"/>
                    <a:gd name="T17" fmla="*/ 3862 h 37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35"/>
                    <a:gd name="T28" fmla="*/ 0 h 377"/>
                    <a:gd name="T29" fmla="*/ 335 w 335"/>
                    <a:gd name="T30" fmla="*/ 377 h 37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35" h="377">
                      <a:moveTo>
                        <a:pt x="92" y="263"/>
                      </a:moveTo>
                      <a:cubicBezTo>
                        <a:pt x="107" y="301"/>
                        <a:pt x="82" y="373"/>
                        <a:pt x="99" y="375"/>
                      </a:cubicBezTo>
                      <a:cubicBezTo>
                        <a:pt x="116" y="377"/>
                        <a:pt x="156" y="282"/>
                        <a:pt x="194" y="275"/>
                      </a:cubicBezTo>
                      <a:cubicBezTo>
                        <a:pt x="232" y="268"/>
                        <a:pt x="323" y="344"/>
                        <a:pt x="329" y="332"/>
                      </a:cubicBezTo>
                      <a:cubicBezTo>
                        <a:pt x="335" y="320"/>
                        <a:pt x="241" y="256"/>
                        <a:pt x="233" y="203"/>
                      </a:cubicBezTo>
                      <a:cubicBezTo>
                        <a:pt x="225" y="150"/>
                        <a:pt x="295" y="24"/>
                        <a:pt x="280" y="12"/>
                      </a:cubicBezTo>
                      <a:cubicBezTo>
                        <a:pt x="265" y="0"/>
                        <a:pt x="185" y="108"/>
                        <a:pt x="140" y="131"/>
                      </a:cubicBezTo>
                      <a:cubicBezTo>
                        <a:pt x="95" y="154"/>
                        <a:pt x="16" y="126"/>
                        <a:pt x="8" y="148"/>
                      </a:cubicBezTo>
                      <a:cubicBezTo>
                        <a:pt x="0" y="170"/>
                        <a:pt x="77" y="225"/>
                        <a:pt x="92" y="26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38" name="Oval 93"/>
                <p:cNvSpPr>
                  <a:spLocks noChangeAspect="1" noChangeArrowheads="1"/>
                </p:cNvSpPr>
                <p:nvPr/>
              </p:nvSpPr>
              <p:spPr bwMode="auto">
                <a:xfrm rot="1772327">
                  <a:off x="596" y="356"/>
                  <a:ext cx="90" cy="13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8" name="Freeform 90">
              <a:extLst>
                <a:ext uri="{FF2B5EF4-FFF2-40B4-BE49-F238E27FC236}">
                  <a16:creationId xmlns:a16="http://schemas.microsoft.com/office/drawing/2014/main" id="{AB021FCD-C8E2-497B-809C-4CBCA54ADD6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9432" y="3504825"/>
              <a:ext cx="428837" cy="121029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10978"/>
                <a:gd name="connsiteY0" fmla="*/ 2913 h 17930"/>
                <a:gd name="connsiteX1" fmla="*/ 10978 w 10978"/>
                <a:gd name="connsiteY1" fmla="*/ 17930 h 17930"/>
                <a:gd name="connsiteX0" fmla="*/ 0 w 10978"/>
                <a:gd name="connsiteY0" fmla="*/ 0 h 15017"/>
                <a:gd name="connsiteX1" fmla="*/ 10978 w 10978"/>
                <a:gd name="connsiteY1" fmla="*/ 15017 h 15017"/>
                <a:gd name="connsiteX0" fmla="*/ 0 w 5601"/>
                <a:gd name="connsiteY0" fmla="*/ 0 h 8228"/>
                <a:gd name="connsiteX1" fmla="*/ 5601 w 5601"/>
                <a:gd name="connsiteY1" fmla="*/ 8046 h 8228"/>
                <a:gd name="connsiteX0" fmla="*/ 0 w 10000"/>
                <a:gd name="connsiteY0" fmla="*/ 0 h 14987"/>
                <a:gd name="connsiteX1" fmla="*/ 10000 w 10000"/>
                <a:gd name="connsiteY1" fmla="*/ 9779 h 14987"/>
                <a:gd name="connsiteX0" fmla="*/ 0 w 4883"/>
                <a:gd name="connsiteY0" fmla="*/ 5513 h 14290"/>
                <a:gd name="connsiteX1" fmla="*/ 4883 w 4883"/>
                <a:gd name="connsiteY1" fmla="*/ 0 h 14290"/>
                <a:gd name="connsiteX0" fmla="*/ 0 w 10812"/>
                <a:gd name="connsiteY0" fmla="*/ 0 h 8580"/>
                <a:gd name="connsiteX1" fmla="*/ 10812 w 10812"/>
                <a:gd name="connsiteY1" fmla="*/ 3228 h 8580"/>
                <a:gd name="connsiteX0" fmla="*/ 0 w 10000"/>
                <a:gd name="connsiteY0" fmla="*/ 0 h 7492"/>
                <a:gd name="connsiteX1" fmla="*/ 10000 w 10000"/>
                <a:gd name="connsiteY1" fmla="*/ 3762 h 7492"/>
                <a:gd name="connsiteX0" fmla="*/ 0 w 13231"/>
                <a:gd name="connsiteY0" fmla="*/ 0 h 12584"/>
                <a:gd name="connsiteX1" fmla="*/ 13231 w 13231"/>
                <a:gd name="connsiteY1" fmla="*/ 8845 h 12584"/>
                <a:gd name="connsiteX0" fmla="*/ 0 w 13231"/>
                <a:gd name="connsiteY0" fmla="*/ 423 h 11000"/>
                <a:gd name="connsiteX1" fmla="*/ 13231 w 13231"/>
                <a:gd name="connsiteY1" fmla="*/ 9268 h 11000"/>
                <a:gd name="connsiteX0" fmla="*/ 0 w 13231"/>
                <a:gd name="connsiteY0" fmla="*/ 1458 h 10303"/>
                <a:gd name="connsiteX1" fmla="*/ 13231 w 13231"/>
                <a:gd name="connsiteY1" fmla="*/ 10303 h 10303"/>
                <a:gd name="connsiteX0" fmla="*/ 0 w 14433"/>
                <a:gd name="connsiteY0" fmla="*/ 1306 h 11051"/>
                <a:gd name="connsiteX1" fmla="*/ 14433 w 14433"/>
                <a:gd name="connsiteY1" fmla="*/ 11051 h 11051"/>
                <a:gd name="connsiteX0" fmla="*/ 0 w 13531"/>
                <a:gd name="connsiteY0" fmla="*/ 1239 h 11434"/>
                <a:gd name="connsiteX1" fmla="*/ 13531 w 13531"/>
                <a:gd name="connsiteY1" fmla="*/ 11434 h 1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31" h="11434">
                  <a:moveTo>
                    <a:pt x="0" y="1239"/>
                  </a:moveTo>
                  <a:cubicBezTo>
                    <a:pt x="7786" y="-2294"/>
                    <a:pt x="7354" y="1915"/>
                    <a:pt x="13531" y="1143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0" name="Freeform 5"/>
          <p:cNvSpPr>
            <a:spLocks/>
          </p:cNvSpPr>
          <p:nvPr/>
        </p:nvSpPr>
        <p:spPr bwMode="auto">
          <a:xfrm flipH="1">
            <a:off x="1617858" y="5000626"/>
            <a:ext cx="263526" cy="438149"/>
          </a:xfrm>
          <a:custGeom>
            <a:avLst/>
            <a:gdLst>
              <a:gd name="T0" fmla="*/ 0 w 173"/>
              <a:gd name="T1" fmla="*/ 0 h 154"/>
              <a:gd name="T2" fmla="*/ 2147483647 w 173"/>
              <a:gd name="T3" fmla="*/ 2147483647 h 154"/>
              <a:gd name="T4" fmla="*/ 0 60000 65536"/>
              <a:gd name="T5" fmla="*/ 0 60000 65536"/>
              <a:gd name="T6" fmla="*/ 0 w 173"/>
              <a:gd name="T7" fmla="*/ 0 h 154"/>
              <a:gd name="T8" fmla="*/ 173 w 173"/>
              <a:gd name="T9" fmla="*/ 154 h 1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3" h="154">
                <a:moveTo>
                  <a:pt x="0" y="0"/>
                </a:moveTo>
                <a:lnTo>
                  <a:pt x="173" y="15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0" name="Freeform 5">
            <a:extLst>
              <a:ext uri="{FF2B5EF4-FFF2-40B4-BE49-F238E27FC236}">
                <a16:creationId xmlns:a16="http://schemas.microsoft.com/office/drawing/2014/main" id="{8F4A6313-113B-4B01-A2C0-74073B88BDCC}"/>
              </a:ext>
            </a:extLst>
          </p:cNvPr>
          <p:cNvSpPr>
            <a:spLocks/>
          </p:cNvSpPr>
          <p:nvPr/>
        </p:nvSpPr>
        <p:spPr bwMode="auto">
          <a:xfrm flipH="1">
            <a:off x="1636907" y="3662364"/>
            <a:ext cx="263526" cy="438149"/>
          </a:xfrm>
          <a:custGeom>
            <a:avLst/>
            <a:gdLst>
              <a:gd name="T0" fmla="*/ 0 w 173"/>
              <a:gd name="T1" fmla="*/ 0 h 154"/>
              <a:gd name="T2" fmla="*/ 2147483647 w 173"/>
              <a:gd name="T3" fmla="*/ 2147483647 h 154"/>
              <a:gd name="T4" fmla="*/ 0 60000 65536"/>
              <a:gd name="T5" fmla="*/ 0 60000 65536"/>
              <a:gd name="T6" fmla="*/ 0 w 173"/>
              <a:gd name="T7" fmla="*/ 0 h 154"/>
              <a:gd name="T8" fmla="*/ 173 w 173"/>
              <a:gd name="T9" fmla="*/ 154 h 1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3" h="154">
                <a:moveTo>
                  <a:pt x="0" y="0"/>
                </a:moveTo>
                <a:lnTo>
                  <a:pt x="173" y="15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5" name="Text Box 4">
            <a:extLst>
              <a:ext uri="{FF2B5EF4-FFF2-40B4-BE49-F238E27FC236}">
                <a16:creationId xmlns:a16="http://schemas.microsoft.com/office/drawing/2014/main" id="{B8AFAE8E-063D-49BE-BCEB-69874EE94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848" y="6289358"/>
            <a:ext cx="185782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To muscle tendon (insertion)</a:t>
            </a:r>
          </a:p>
        </p:txBody>
      </p:sp>
      <p:sp>
        <p:nvSpPr>
          <p:cNvPr id="86" name="Text Box 4">
            <a:extLst>
              <a:ext uri="{FF2B5EF4-FFF2-40B4-BE49-F238E27FC236}">
                <a16:creationId xmlns:a16="http://schemas.microsoft.com/office/drawing/2014/main" id="{EB3CE8AC-00DD-4EDD-9190-821F5FAB3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248" y="320358"/>
            <a:ext cx="185782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To muscle tendon (origin)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7B7A3A3-EF62-89FE-A539-575DC3B8357A}"/>
              </a:ext>
            </a:extLst>
          </p:cNvPr>
          <p:cNvGrpSpPr/>
          <p:nvPr/>
        </p:nvGrpSpPr>
        <p:grpSpPr>
          <a:xfrm>
            <a:off x="5283844" y="1905000"/>
            <a:ext cx="6264000" cy="4827478"/>
            <a:chOff x="5283844" y="1905000"/>
            <a:chExt cx="5079356" cy="4827478"/>
          </a:xfrm>
        </p:grpSpPr>
        <p:sp>
          <p:nvSpPr>
            <p:cNvPr id="185" name="Figura a mano libera: forma 26">
              <a:extLst>
                <a:ext uri="{FF2B5EF4-FFF2-40B4-BE49-F238E27FC236}">
                  <a16:creationId xmlns:a16="http://schemas.microsoft.com/office/drawing/2014/main" id="{6AA5E3C6-EE1A-40D4-83C2-D2A3DA1012EF}"/>
                </a:ext>
              </a:extLst>
            </p:cNvPr>
            <p:cNvSpPr/>
            <p:nvPr/>
          </p:nvSpPr>
          <p:spPr>
            <a:xfrm>
              <a:off x="5283844" y="1905000"/>
              <a:ext cx="5079356" cy="4090484"/>
            </a:xfrm>
            <a:custGeom>
              <a:avLst/>
              <a:gdLst>
                <a:gd name="connsiteX0" fmla="*/ 675499 w 7771624"/>
                <a:gd name="connsiteY0" fmla="*/ 0 h 4823992"/>
                <a:gd name="connsiteX1" fmla="*/ 685024 w 7771624"/>
                <a:gd name="connsiteY1" fmla="*/ 4400550 h 4823992"/>
                <a:gd name="connsiteX2" fmla="*/ 7771624 w 7771624"/>
                <a:gd name="connsiteY2" fmla="*/ 4400550 h 4823992"/>
                <a:gd name="connsiteX0" fmla="*/ 675499 w 7771624"/>
                <a:gd name="connsiteY0" fmla="*/ 0 h 4400550"/>
                <a:gd name="connsiteX1" fmla="*/ 685024 w 7771624"/>
                <a:gd name="connsiteY1" fmla="*/ 4400550 h 4400550"/>
                <a:gd name="connsiteX2" fmla="*/ 7771624 w 7771624"/>
                <a:gd name="connsiteY2" fmla="*/ 4400550 h 4400550"/>
                <a:gd name="connsiteX0" fmla="*/ 0 w 7096125"/>
                <a:gd name="connsiteY0" fmla="*/ 0 h 4400550"/>
                <a:gd name="connsiteX1" fmla="*/ 9525 w 7096125"/>
                <a:gd name="connsiteY1" fmla="*/ 4400550 h 4400550"/>
                <a:gd name="connsiteX2" fmla="*/ 7096125 w 7096125"/>
                <a:gd name="connsiteY2" fmla="*/ 4400550 h 440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96125" h="4400550">
                  <a:moveTo>
                    <a:pt x="0" y="0"/>
                  </a:moveTo>
                  <a:lnTo>
                    <a:pt x="9525" y="4400550"/>
                  </a:lnTo>
                  <a:lnTo>
                    <a:pt x="7096125" y="440055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cxnSp>
          <p:nvCxnSpPr>
            <p:cNvPr id="188" name="Connettore diritto 30">
              <a:extLst>
                <a:ext uri="{FF2B5EF4-FFF2-40B4-BE49-F238E27FC236}">
                  <a16:creationId xmlns:a16="http://schemas.microsoft.com/office/drawing/2014/main" id="{7600C075-A509-4DED-858B-7C3B48D1E0F1}"/>
                </a:ext>
              </a:extLst>
            </p:cNvPr>
            <p:cNvCxnSpPr/>
            <p:nvPr/>
          </p:nvCxnSpPr>
          <p:spPr>
            <a:xfrm>
              <a:off x="9980153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32">
              <a:extLst>
                <a:ext uri="{FF2B5EF4-FFF2-40B4-BE49-F238E27FC236}">
                  <a16:creationId xmlns:a16="http://schemas.microsoft.com/office/drawing/2014/main" id="{0F0D649E-AF05-4F0B-B972-21720CD23331}"/>
                </a:ext>
              </a:extLst>
            </p:cNvPr>
            <p:cNvCxnSpPr/>
            <p:nvPr/>
          </p:nvCxnSpPr>
          <p:spPr>
            <a:xfrm>
              <a:off x="6858320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">
              <a:extLst>
                <a:ext uri="{FF2B5EF4-FFF2-40B4-BE49-F238E27FC236}">
                  <a16:creationId xmlns:a16="http://schemas.microsoft.com/office/drawing/2014/main" id="{6AAF73CA-1580-4CA7-91D6-54A34EA54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6760" y="6081567"/>
              <a:ext cx="464738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2" name="Connettore diritto 31">
              <a:extLst>
                <a:ext uri="{FF2B5EF4-FFF2-40B4-BE49-F238E27FC236}">
                  <a16:creationId xmlns:a16="http://schemas.microsoft.com/office/drawing/2014/main" id="{92D897A5-E315-4F40-9068-D25DEBDB1A59}"/>
                </a:ext>
              </a:extLst>
            </p:cNvPr>
            <p:cNvCxnSpPr/>
            <p:nvPr/>
          </p:nvCxnSpPr>
          <p:spPr>
            <a:xfrm>
              <a:off x="6063593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Rectangle 1">
              <a:extLst>
                <a:ext uri="{FF2B5EF4-FFF2-40B4-BE49-F238E27FC236}">
                  <a16:creationId xmlns:a16="http://schemas.microsoft.com/office/drawing/2014/main" id="{95F2A484-2E49-48A1-9DB6-E0107E94B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1305" y="6081567"/>
              <a:ext cx="45911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Rectangle 1">
              <a:extLst>
                <a:ext uri="{FF2B5EF4-FFF2-40B4-BE49-F238E27FC236}">
                  <a16:creationId xmlns:a16="http://schemas.microsoft.com/office/drawing/2014/main" id="{B543D987-4512-4AD4-B988-7672B54F0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8201" y="6081566"/>
              <a:ext cx="49549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Rectangle 1">
              <a:extLst>
                <a:ext uri="{FF2B5EF4-FFF2-40B4-BE49-F238E27FC236}">
                  <a16:creationId xmlns:a16="http://schemas.microsoft.com/office/drawing/2014/main" id="{9BC81F1C-570D-4E58-813B-9F988C60E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2788" y="6455479"/>
              <a:ext cx="2924849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 (</a:t>
              </a:r>
              <a:r>
                <a:rPr lang="en-US" altLang="en-US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ms</a:t>
              </a: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5" name="Connettore diritto 32">
              <a:extLst>
                <a:ext uri="{FF2B5EF4-FFF2-40B4-BE49-F238E27FC236}">
                  <a16:creationId xmlns:a16="http://schemas.microsoft.com/office/drawing/2014/main" id="{27C4499E-173B-461E-A90D-B4526B14E694}"/>
                </a:ext>
              </a:extLst>
            </p:cNvPr>
            <p:cNvCxnSpPr/>
            <p:nvPr/>
          </p:nvCxnSpPr>
          <p:spPr>
            <a:xfrm>
              <a:off x="7639370" y="580192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1">
              <a:extLst>
                <a:ext uri="{FF2B5EF4-FFF2-40B4-BE49-F238E27FC236}">
                  <a16:creationId xmlns:a16="http://schemas.microsoft.com/office/drawing/2014/main" id="{B71BFB16-D035-41F5-9063-E8211267D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2355" y="6075217"/>
              <a:ext cx="45911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7" name="Connettore diritto 32">
              <a:extLst>
                <a:ext uri="{FF2B5EF4-FFF2-40B4-BE49-F238E27FC236}">
                  <a16:creationId xmlns:a16="http://schemas.microsoft.com/office/drawing/2014/main" id="{1CCF2029-6B86-44CB-A2A1-722A12F40F54}"/>
                </a:ext>
              </a:extLst>
            </p:cNvPr>
            <p:cNvCxnSpPr/>
            <p:nvPr/>
          </p:nvCxnSpPr>
          <p:spPr>
            <a:xfrm>
              <a:off x="8414070" y="580192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1">
              <a:extLst>
                <a:ext uri="{FF2B5EF4-FFF2-40B4-BE49-F238E27FC236}">
                  <a16:creationId xmlns:a16="http://schemas.microsoft.com/office/drawing/2014/main" id="{ABD5F537-F69D-4776-9950-57F399039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055" y="6075217"/>
              <a:ext cx="45911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9" name="Connettore diritto 32">
              <a:extLst>
                <a:ext uri="{FF2B5EF4-FFF2-40B4-BE49-F238E27FC236}">
                  <a16:creationId xmlns:a16="http://schemas.microsoft.com/office/drawing/2014/main" id="{EFC31B5F-05F6-4A79-9377-5662EFB98E75}"/>
                </a:ext>
              </a:extLst>
            </p:cNvPr>
            <p:cNvCxnSpPr/>
            <p:nvPr/>
          </p:nvCxnSpPr>
          <p:spPr>
            <a:xfrm>
              <a:off x="9188770" y="580192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1">
              <a:extLst>
                <a:ext uri="{FF2B5EF4-FFF2-40B4-BE49-F238E27FC236}">
                  <a16:creationId xmlns:a16="http://schemas.microsoft.com/office/drawing/2014/main" id="{A4A62ABA-FF63-4EC4-BDDF-DBB3DD512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755" y="6075217"/>
              <a:ext cx="45911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500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1" name="Text Box 4">
            <a:extLst>
              <a:ext uri="{FF2B5EF4-FFF2-40B4-BE49-F238E27FC236}">
                <a16:creationId xmlns:a16="http://schemas.microsoft.com/office/drawing/2014/main" id="{660B99E8-F44A-4D4E-A459-F2A5B4735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884" y="1049728"/>
            <a:ext cx="526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MU1</a:t>
            </a:r>
          </a:p>
        </p:txBody>
      </p:sp>
      <p:sp>
        <p:nvSpPr>
          <p:cNvPr id="82" name="Text Box 4">
            <a:extLst>
              <a:ext uri="{FF2B5EF4-FFF2-40B4-BE49-F238E27FC236}">
                <a16:creationId xmlns:a16="http://schemas.microsoft.com/office/drawing/2014/main" id="{645E8437-43FF-4CB1-A0EC-1B537544D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739" y="2273547"/>
            <a:ext cx="526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MU2</a:t>
            </a:r>
          </a:p>
        </p:txBody>
      </p:sp>
    </p:spTree>
    <p:extLst>
      <p:ext uri="{BB962C8B-B14F-4D97-AF65-F5344CB8AC3E}">
        <p14:creationId xmlns:p14="http://schemas.microsoft.com/office/powerpoint/2010/main" val="305862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85185E-6 L -0.00013 0.3229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42" presetClass="pat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32268 L -0.00013 -7.40741E-7 " pathEditMode="relative" rAng="0" ptsTypes="AA">
                                      <p:cBhvr>
                                        <p:cTn id="15" dur="2000" spd="-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3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1" presetClass="emph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1" presetClass="emph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3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34" dur="3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3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1" presetClass="emph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3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42" dur="3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3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3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3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50" dur="3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3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3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54" dur="3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3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3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58" dur="3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62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3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0" grpId="0" animBg="1"/>
      <p:bldP spid="153" grpId="0" animBg="1"/>
      <p:bldP spid="156" grpId="0" animBg="1"/>
      <p:bldP spid="151" grpId="0" animBg="1"/>
      <p:bldP spid="154" grpId="0" animBg="1"/>
      <p:bldP spid="1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Arrow: Down 82">
            <a:extLst>
              <a:ext uri="{FF2B5EF4-FFF2-40B4-BE49-F238E27FC236}">
                <a16:creationId xmlns:a16="http://schemas.microsoft.com/office/drawing/2014/main" id="{DE8BDD88-FF07-40B3-A414-08E42DDD9AF3}"/>
              </a:ext>
            </a:extLst>
          </p:cNvPr>
          <p:cNvSpPr/>
          <p:nvPr/>
        </p:nvSpPr>
        <p:spPr>
          <a:xfrm flipV="1">
            <a:off x="1588017" y="856760"/>
            <a:ext cx="1489075" cy="489585"/>
          </a:xfrm>
          <a:prstGeom prst="downArrow">
            <a:avLst>
              <a:gd name="adj1" fmla="val 68781"/>
              <a:gd name="adj2" fmla="val 36667"/>
            </a:avLst>
          </a:prstGeom>
          <a:solidFill>
            <a:schemeClr val="accent1">
              <a:alpha val="36000"/>
            </a:scheme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Arrow: Down 83">
            <a:extLst>
              <a:ext uri="{FF2B5EF4-FFF2-40B4-BE49-F238E27FC236}">
                <a16:creationId xmlns:a16="http://schemas.microsoft.com/office/drawing/2014/main" id="{81468D17-DDD5-415D-A47E-7D9E369F489D}"/>
              </a:ext>
            </a:extLst>
          </p:cNvPr>
          <p:cNvSpPr/>
          <p:nvPr/>
        </p:nvSpPr>
        <p:spPr>
          <a:xfrm>
            <a:off x="1586112" y="5781675"/>
            <a:ext cx="1489075" cy="489585"/>
          </a:xfrm>
          <a:prstGeom prst="downArrow">
            <a:avLst>
              <a:gd name="adj1" fmla="val 68781"/>
              <a:gd name="adj2" fmla="val 36667"/>
            </a:avLst>
          </a:prstGeom>
          <a:solidFill>
            <a:schemeClr val="accent1">
              <a:alpha val="35000"/>
            </a:schemeClr>
          </a:solidFill>
          <a:ln>
            <a:solidFill>
              <a:schemeClr val="accent1">
                <a:shade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84EA6D6-6073-42EF-85C2-E02D90F7C211}"/>
              </a:ext>
            </a:extLst>
          </p:cNvPr>
          <p:cNvSpPr/>
          <p:nvPr/>
        </p:nvSpPr>
        <p:spPr>
          <a:xfrm>
            <a:off x="5298812" y="2623290"/>
            <a:ext cx="6084000" cy="2095613"/>
          </a:xfrm>
          <a:custGeom>
            <a:avLst/>
            <a:gdLst>
              <a:gd name="connsiteX0" fmla="*/ 32207 w 2835732"/>
              <a:gd name="connsiteY0" fmla="*/ 2060481 h 2258148"/>
              <a:gd name="connsiteX1" fmla="*/ 162382 w 2835732"/>
              <a:gd name="connsiteY1" fmla="*/ 2060481 h 2258148"/>
              <a:gd name="connsiteX2" fmla="*/ 1295857 w 2835732"/>
              <a:gd name="connsiteY2" fmla="*/ 6256 h 2258148"/>
              <a:gd name="connsiteX3" fmla="*/ 2835732 w 2835732"/>
              <a:gd name="connsiteY3" fmla="*/ 1435006 h 2258148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39806 w 2843331"/>
              <a:gd name="connsiteY0" fmla="*/ 2060481 h 2101168"/>
              <a:gd name="connsiteX1" fmla="*/ 169981 w 2843331"/>
              <a:gd name="connsiteY1" fmla="*/ 2060481 h 2101168"/>
              <a:gd name="connsiteX2" fmla="*/ 1303456 w 2843331"/>
              <a:gd name="connsiteY2" fmla="*/ 6256 h 2101168"/>
              <a:gd name="connsiteX3" fmla="*/ 2843331 w 2843331"/>
              <a:gd name="connsiteY3" fmla="*/ 1435006 h 2101168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481 h 2060481"/>
              <a:gd name="connsiteX1" fmla="*/ 130175 w 2803525"/>
              <a:gd name="connsiteY1" fmla="*/ 2060481 h 2060481"/>
              <a:gd name="connsiteX2" fmla="*/ 1263650 w 2803525"/>
              <a:gd name="connsiteY2" fmla="*/ 6256 h 2060481"/>
              <a:gd name="connsiteX3" fmla="*/ 2803525 w 2803525"/>
              <a:gd name="connsiteY3" fmla="*/ 1435006 h 2060481"/>
              <a:gd name="connsiteX0" fmla="*/ 0 w 2803525"/>
              <a:gd name="connsiteY0" fmla="*/ 2060131 h 2060131"/>
              <a:gd name="connsiteX1" fmla="*/ 130175 w 2803525"/>
              <a:gd name="connsiteY1" fmla="*/ 2060131 h 2060131"/>
              <a:gd name="connsiteX2" fmla="*/ 1263650 w 2803525"/>
              <a:gd name="connsiteY2" fmla="*/ 5906 h 2060131"/>
              <a:gd name="connsiteX3" fmla="*/ 2803525 w 2803525"/>
              <a:gd name="connsiteY3" fmla="*/ 1434656 h 2060131"/>
              <a:gd name="connsiteX0" fmla="*/ 0 w 4749800"/>
              <a:gd name="connsiteY0" fmla="*/ 2058668 h 2058668"/>
              <a:gd name="connsiteX1" fmla="*/ 130175 w 4749800"/>
              <a:gd name="connsiteY1" fmla="*/ 2058668 h 2058668"/>
              <a:gd name="connsiteX2" fmla="*/ 1263650 w 4749800"/>
              <a:gd name="connsiteY2" fmla="*/ 4443 h 2058668"/>
              <a:gd name="connsiteX3" fmla="*/ 4749800 w 4749800"/>
              <a:gd name="connsiteY3" fmla="*/ 1861818 h 2058668"/>
              <a:gd name="connsiteX0" fmla="*/ 0 w 4749800"/>
              <a:gd name="connsiteY0" fmla="*/ 2068107 h 2068107"/>
              <a:gd name="connsiteX1" fmla="*/ 130175 w 4749800"/>
              <a:gd name="connsiteY1" fmla="*/ 2068107 h 2068107"/>
              <a:gd name="connsiteX2" fmla="*/ 1263650 w 4749800"/>
              <a:gd name="connsiteY2" fmla="*/ 13882 h 2068107"/>
              <a:gd name="connsiteX3" fmla="*/ 2714624 w 4749800"/>
              <a:gd name="connsiteY3" fmla="*/ 1372782 h 2068107"/>
              <a:gd name="connsiteX4" fmla="*/ 4749800 w 4749800"/>
              <a:gd name="connsiteY4" fmla="*/ 1871257 h 2068107"/>
              <a:gd name="connsiteX0" fmla="*/ 0 w 4749800"/>
              <a:gd name="connsiteY0" fmla="*/ 2068107 h 2068107"/>
              <a:gd name="connsiteX1" fmla="*/ 130175 w 4749800"/>
              <a:gd name="connsiteY1" fmla="*/ 2068107 h 2068107"/>
              <a:gd name="connsiteX2" fmla="*/ 1263650 w 4749800"/>
              <a:gd name="connsiteY2" fmla="*/ 13882 h 2068107"/>
              <a:gd name="connsiteX3" fmla="*/ 2714624 w 4749800"/>
              <a:gd name="connsiteY3" fmla="*/ 1372782 h 2068107"/>
              <a:gd name="connsiteX4" fmla="*/ 4749800 w 4749800"/>
              <a:gd name="connsiteY4" fmla="*/ 1871257 h 2068107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  <a:gd name="connsiteX0" fmla="*/ 0 w 4749800"/>
              <a:gd name="connsiteY0" fmla="*/ 2054582 h 2054582"/>
              <a:gd name="connsiteX1" fmla="*/ 130175 w 4749800"/>
              <a:gd name="connsiteY1" fmla="*/ 2054582 h 2054582"/>
              <a:gd name="connsiteX2" fmla="*/ 1263650 w 4749800"/>
              <a:gd name="connsiteY2" fmla="*/ 357 h 2054582"/>
              <a:gd name="connsiteX3" fmla="*/ 2714624 w 4749800"/>
              <a:gd name="connsiteY3" fmla="*/ 1359257 h 2054582"/>
              <a:gd name="connsiteX4" fmla="*/ 4749800 w 4749800"/>
              <a:gd name="connsiteY4" fmla="*/ 1857732 h 2054582"/>
              <a:gd name="connsiteX0" fmla="*/ 0 w 4749800"/>
              <a:gd name="connsiteY0" fmla="*/ 910259 h 910259"/>
              <a:gd name="connsiteX1" fmla="*/ 130175 w 4749800"/>
              <a:gd name="connsiteY1" fmla="*/ 910259 h 910259"/>
              <a:gd name="connsiteX2" fmla="*/ 368300 w 4749800"/>
              <a:gd name="connsiteY2" fmla="*/ 37134 h 910259"/>
              <a:gd name="connsiteX3" fmla="*/ 2714624 w 4749800"/>
              <a:gd name="connsiteY3" fmla="*/ 214934 h 910259"/>
              <a:gd name="connsiteX4" fmla="*/ 4749800 w 4749800"/>
              <a:gd name="connsiteY4" fmla="*/ 713409 h 910259"/>
              <a:gd name="connsiteX0" fmla="*/ 0 w 4749800"/>
              <a:gd name="connsiteY0" fmla="*/ 1427032 h 1427032"/>
              <a:gd name="connsiteX1" fmla="*/ 130175 w 4749800"/>
              <a:gd name="connsiteY1" fmla="*/ 1427032 h 1427032"/>
              <a:gd name="connsiteX2" fmla="*/ 368300 w 4749800"/>
              <a:gd name="connsiteY2" fmla="*/ 553907 h 1427032"/>
              <a:gd name="connsiteX3" fmla="*/ 822324 w 4749800"/>
              <a:gd name="connsiteY3" fmla="*/ 1457 h 1427032"/>
              <a:gd name="connsiteX4" fmla="*/ 2714624 w 4749800"/>
              <a:gd name="connsiteY4" fmla="*/ 731707 h 1427032"/>
              <a:gd name="connsiteX5" fmla="*/ 4749800 w 4749800"/>
              <a:gd name="connsiteY5" fmla="*/ 1230182 h 1427032"/>
              <a:gd name="connsiteX0" fmla="*/ 0 w 4749800"/>
              <a:gd name="connsiteY0" fmla="*/ 1869746 h 1869746"/>
              <a:gd name="connsiteX1" fmla="*/ 130175 w 4749800"/>
              <a:gd name="connsiteY1" fmla="*/ 1869746 h 1869746"/>
              <a:gd name="connsiteX2" fmla="*/ 368300 w 4749800"/>
              <a:gd name="connsiteY2" fmla="*/ 996621 h 1869746"/>
              <a:gd name="connsiteX3" fmla="*/ 822324 w 4749800"/>
              <a:gd name="connsiteY3" fmla="*/ 444171 h 1869746"/>
              <a:gd name="connsiteX4" fmla="*/ 1311274 w 4749800"/>
              <a:gd name="connsiteY4" fmla="*/ 18721 h 1869746"/>
              <a:gd name="connsiteX5" fmla="*/ 2714624 w 4749800"/>
              <a:gd name="connsiteY5" fmla="*/ 1174421 h 1869746"/>
              <a:gd name="connsiteX6" fmla="*/ 4749800 w 4749800"/>
              <a:gd name="connsiteY6" fmla="*/ 1672896 h 1869746"/>
              <a:gd name="connsiteX0" fmla="*/ 0 w 4749800"/>
              <a:gd name="connsiteY0" fmla="*/ 2263878 h 2263878"/>
              <a:gd name="connsiteX1" fmla="*/ 130175 w 4749800"/>
              <a:gd name="connsiteY1" fmla="*/ 2263878 h 2263878"/>
              <a:gd name="connsiteX2" fmla="*/ 368300 w 4749800"/>
              <a:gd name="connsiteY2" fmla="*/ 1390753 h 2263878"/>
              <a:gd name="connsiteX3" fmla="*/ 822324 w 4749800"/>
              <a:gd name="connsiteY3" fmla="*/ 838303 h 2263878"/>
              <a:gd name="connsiteX4" fmla="*/ 1311274 w 4749800"/>
              <a:gd name="connsiteY4" fmla="*/ 412853 h 2263878"/>
              <a:gd name="connsiteX5" fmla="*/ 1774824 w 4749800"/>
              <a:gd name="connsiteY5" fmla="*/ 38203 h 2263878"/>
              <a:gd name="connsiteX6" fmla="*/ 2714624 w 4749800"/>
              <a:gd name="connsiteY6" fmla="*/ 1568553 h 2263878"/>
              <a:gd name="connsiteX7" fmla="*/ 4749800 w 4749800"/>
              <a:gd name="connsiteY7" fmla="*/ 2067028 h 2263878"/>
              <a:gd name="connsiteX0" fmla="*/ 0 w 4749800"/>
              <a:gd name="connsiteY0" fmla="*/ 2564196 h 2564196"/>
              <a:gd name="connsiteX1" fmla="*/ 130175 w 4749800"/>
              <a:gd name="connsiteY1" fmla="*/ 2564196 h 2564196"/>
              <a:gd name="connsiteX2" fmla="*/ 368300 w 4749800"/>
              <a:gd name="connsiteY2" fmla="*/ 1691071 h 2564196"/>
              <a:gd name="connsiteX3" fmla="*/ 822324 w 4749800"/>
              <a:gd name="connsiteY3" fmla="*/ 1138621 h 2564196"/>
              <a:gd name="connsiteX4" fmla="*/ 1311274 w 4749800"/>
              <a:gd name="connsiteY4" fmla="*/ 713171 h 2564196"/>
              <a:gd name="connsiteX5" fmla="*/ 1774824 w 4749800"/>
              <a:gd name="connsiteY5" fmla="*/ 338521 h 2564196"/>
              <a:gd name="connsiteX6" fmla="*/ 2251074 w 4749800"/>
              <a:gd name="connsiteY6" fmla="*/ 65471 h 2564196"/>
              <a:gd name="connsiteX7" fmla="*/ 2714624 w 4749800"/>
              <a:gd name="connsiteY7" fmla="*/ 1868871 h 2564196"/>
              <a:gd name="connsiteX8" fmla="*/ 4749800 w 4749800"/>
              <a:gd name="connsiteY8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822324 w 4749800"/>
              <a:gd name="connsiteY2" fmla="*/ 1138621 h 2564196"/>
              <a:gd name="connsiteX3" fmla="*/ 1311274 w 4749800"/>
              <a:gd name="connsiteY3" fmla="*/ 713171 h 2564196"/>
              <a:gd name="connsiteX4" fmla="*/ 1774824 w 4749800"/>
              <a:gd name="connsiteY4" fmla="*/ 338521 h 2564196"/>
              <a:gd name="connsiteX5" fmla="*/ 2251074 w 4749800"/>
              <a:gd name="connsiteY5" fmla="*/ 65471 h 2564196"/>
              <a:gd name="connsiteX6" fmla="*/ 2714624 w 4749800"/>
              <a:gd name="connsiteY6" fmla="*/ 1868871 h 2564196"/>
              <a:gd name="connsiteX7" fmla="*/ 4749800 w 4749800"/>
              <a:gd name="connsiteY7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822324 w 4749800"/>
              <a:gd name="connsiteY2" fmla="*/ 1138621 h 2564196"/>
              <a:gd name="connsiteX3" fmla="*/ 1311274 w 4749800"/>
              <a:gd name="connsiteY3" fmla="*/ 713171 h 2564196"/>
              <a:gd name="connsiteX4" fmla="*/ 1774824 w 4749800"/>
              <a:gd name="connsiteY4" fmla="*/ 338521 h 2564196"/>
              <a:gd name="connsiteX5" fmla="*/ 2251074 w 4749800"/>
              <a:gd name="connsiteY5" fmla="*/ 65471 h 2564196"/>
              <a:gd name="connsiteX6" fmla="*/ 2714624 w 4749800"/>
              <a:gd name="connsiteY6" fmla="*/ 1868871 h 2564196"/>
              <a:gd name="connsiteX7" fmla="*/ 4749800 w 4749800"/>
              <a:gd name="connsiteY7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504824 w 4749800"/>
              <a:gd name="connsiteY2" fmla="*/ 1799021 h 2564196"/>
              <a:gd name="connsiteX3" fmla="*/ 822324 w 4749800"/>
              <a:gd name="connsiteY3" fmla="*/ 1138621 h 2564196"/>
              <a:gd name="connsiteX4" fmla="*/ 1311274 w 4749800"/>
              <a:gd name="connsiteY4" fmla="*/ 713171 h 2564196"/>
              <a:gd name="connsiteX5" fmla="*/ 1774824 w 4749800"/>
              <a:gd name="connsiteY5" fmla="*/ 338521 h 2564196"/>
              <a:gd name="connsiteX6" fmla="*/ 2251074 w 4749800"/>
              <a:gd name="connsiteY6" fmla="*/ 65471 h 2564196"/>
              <a:gd name="connsiteX7" fmla="*/ 2714624 w 4749800"/>
              <a:gd name="connsiteY7" fmla="*/ 1868871 h 2564196"/>
              <a:gd name="connsiteX8" fmla="*/ 4749800 w 4749800"/>
              <a:gd name="connsiteY8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504824 w 4749800"/>
              <a:gd name="connsiteY2" fmla="*/ 1799021 h 2564196"/>
              <a:gd name="connsiteX3" fmla="*/ 822324 w 4749800"/>
              <a:gd name="connsiteY3" fmla="*/ 1138621 h 2564196"/>
              <a:gd name="connsiteX4" fmla="*/ 993774 w 4749800"/>
              <a:gd name="connsiteY4" fmla="*/ 1246571 h 2564196"/>
              <a:gd name="connsiteX5" fmla="*/ 1311274 w 4749800"/>
              <a:gd name="connsiteY5" fmla="*/ 713171 h 2564196"/>
              <a:gd name="connsiteX6" fmla="*/ 1774824 w 4749800"/>
              <a:gd name="connsiteY6" fmla="*/ 338521 h 2564196"/>
              <a:gd name="connsiteX7" fmla="*/ 2251074 w 4749800"/>
              <a:gd name="connsiteY7" fmla="*/ 65471 h 2564196"/>
              <a:gd name="connsiteX8" fmla="*/ 2714624 w 4749800"/>
              <a:gd name="connsiteY8" fmla="*/ 1868871 h 2564196"/>
              <a:gd name="connsiteX9" fmla="*/ 4749800 w 4749800"/>
              <a:gd name="connsiteY9" fmla="*/ 2367346 h 2564196"/>
              <a:gd name="connsiteX0" fmla="*/ 0 w 4749800"/>
              <a:gd name="connsiteY0" fmla="*/ 2564196 h 2564196"/>
              <a:gd name="connsiteX1" fmla="*/ 368300 w 4749800"/>
              <a:gd name="connsiteY1" fmla="*/ 1691071 h 2564196"/>
              <a:gd name="connsiteX2" fmla="*/ 504824 w 4749800"/>
              <a:gd name="connsiteY2" fmla="*/ 1799021 h 2564196"/>
              <a:gd name="connsiteX3" fmla="*/ 822324 w 4749800"/>
              <a:gd name="connsiteY3" fmla="*/ 1138621 h 2564196"/>
              <a:gd name="connsiteX4" fmla="*/ 993774 w 4749800"/>
              <a:gd name="connsiteY4" fmla="*/ 1246571 h 2564196"/>
              <a:gd name="connsiteX5" fmla="*/ 1311274 w 4749800"/>
              <a:gd name="connsiteY5" fmla="*/ 713171 h 2564196"/>
              <a:gd name="connsiteX6" fmla="*/ 1470024 w 4749800"/>
              <a:gd name="connsiteY6" fmla="*/ 808421 h 2564196"/>
              <a:gd name="connsiteX7" fmla="*/ 1774824 w 4749800"/>
              <a:gd name="connsiteY7" fmla="*/ 338521 h 2564196"/>
              <a:gd name="connsiteX8" fmla="*/ 2251074 w 4749800"/>
              <a:gd name="connsiteY8" fmla="*/ 65471 h 2564196"/>
              <a:gd name="connsiteX9" fmla="*/ 2714624 w 4749800"/>
              <a:gd name="connsiteY9" fmla="*/ 1868871 h 2564196"/>
              <a:gd name="connsiteX10" fmla="*/ 4749800 w 4749800"/>
              <a:gd name="connsiteY10" fmla="*/ 2367346 h 2564196"/>
              <a:gd name="connsiteX0" fmla="*/ 0 w 4749800"/>
              <a:gd name="connsiteY0" fmla="*/ 2566292 h 2566292"/>
              <a:gd name="connsiteX1" fmla="*/ 368300 w 4749800"/>
              <a:gd name="connsiteY1" fmla="*/ 1693167 h 2566292"/>
              <a:gd name="connsiteX2" fmla="*/ 504824 w 4749800"/>
              <a:gd name="connsiteY2" fmla="*/ 1801117 h 2566292"/>
              <a:gd name="connsiteX3" fmla="*/ 822324 w 4749800"/>
              <a:gd name="connsiteY3" fmla="*/ 1140717 h 2566292"/>
              <a:gd name="connsiteX4" fmla="*/ 993774 w 4749800"/>
              <a:gd name="connsiteY4" fmla="*/ 1248667 h 2566292"/>
              <a:gd name="connsiteX5" fmla="*/ 1311274 w 4749800"/>
              <a:gd name="connsiteY5" fmla="*/ 715267 h 2566292"/>
              <a:gd name="connsiteX6" fmla="*/ 1470024 w 4749800"/>
              <a:gd name="connsiteY6" fmla="*/ 810517 h 2566292"/>
              <a:gd name="connsiteX7" fmla="*/ 1774824 w 4749800"/>
              <a:gd name="connsiteY7" fmla="*/ 340617 h 2566292"/>
              <a:gd name="connsiteX8" fmla="*/ 1927224 w 4749800"/>
              <a:gd name="connsiteY8" fmla="*/ 461267 h 2566292"/>
              <a:gd name="connsiteX9" fmla="*/ 2251074 w 4749800"/>
              <a:gd name="connsiteY9" fmla="*/ 67567 h 2566292"/>
              <a:gd name="connsiteX10" fmla="*/ 2714624 w 4749800"/>
              <a:gd name="connsiteY10" fmla="*/ 1870967 h 2566292"/>
              <a:gd name="connsiteX11" fmla="*/ 4749800 w 4749800"/>
              <a:gd name="connsiteY11" fmla="*/ 2369442 h 2566292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5206 w 4771232"/>
              <a:gd name="connsiteY4" fmla="*/ 1248667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2706 w 4771232"/>
              <a:gd name="connsiteY5" fmla="*/ 715267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30325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68674 h 2568674"/>
              <a:gd name="connsiteX1" fmla="*/ 389732 w 4771232"/>
              <a:gd name="connsiteY1" fmla="*/ 1693167 h 2568674"/>
              <a:gd name="connsiteX2" fmla="*/ 526256 w 4771232"/>
              <a:gd name="connsiteY2" fmla="*/ 1801117 h 2568674"/>
              <a:gd name="connsiteX3" fmla="*/ 843756 w 4771232"/>
              <a:gd name="connsiteY3" fmla="*/ 1140717 h 2568674"/>
              <a:gd name="connsiteX4" fmla="*/ 1012825 w 4771232"/>
              <a:gd name="connsiteY4" fmla="*/ 1258192 h 2568674"/>
              <a:gd name="connsiteX5" fmla="*/ 1323181 w 4771232"/>
              <a:gd name="connsiteY5" fmla="*/ 705742 h 2568674"/>
              <a:gd name="connsiteX6" fmla="*/ 1491456 w 4771232"/>
              <a:gd name="connsiteY6" fmla="*/ 810517 h 2568674"/>
              <a:gd name="connsiteX7" fmla="*/ 1796256 w 4771232"/>
              <a:gd name="connsiteY7" fmla="*/ 340617 h 2568674"/>
              <a:gd name="connsiteX8" fmla="*/ 1948656 w 4771232"/>
              <a:gd name="connsiteY8" fmla="*/ 461267 h 2568674"/>
              <a:gd name="connsiteX9" fmla="*/ 2272506 w 4771232"/>
              <a:gd name="connsiteY9" fmla="*/ 67567 h 2568674"/>
              <a:gd name="connsiteX10" fmla="*/ 2736056 w 4771232"/>
              <a:gd name="connsiteY10" fmla="*/ 1870967 h 2568674"/>
              <a:gd name="connsiteX11" fmla="*/ 4771232 w 4771232"/>
              <a:gd name="connsiteY11" fmla="*/ 2369442 h 2568674"/>
              <a:gd name="connsiteX0" fmla="*/ 0 w 4771232"/>
              <a:gd name="connsiteY0" fmla="*/ 2501983 h 2501983"/>
              <a:gd name="connsiteX1" fmla="*/ 389732 w 4771232"/>
              <a:gd name="connsiteY1" fmla="*/ 1626476 h 2501983"/>
              <a:gd name="connsiteX2" fmla="*/ 526256 w 4771232"/>
              <a:gd name="connsiteY2" fmla="*/ 1734426 h 2501983"/>
              <a:gd name="connsiteX3" fmla="*/ 843756 w 4771232"/>
              <a:gd name="connsiteY3" fmla="*/ 1074026 h 2501983"/>
              <a:gd name="connsiteX4" fmla="*/ 1012825 w 4771232"/>
              <a:gd name="connsiteY4" fmla="*/ 1191501 h 2501983"/>
              <a:gd name="connsiteX5" fmla="*/ 1323181 w 4771232"/>
              <a:gd name="connsiteY5" fmla="*/ 639051 h 2501983"/>
              <a:gd name="connsiteX6" fmla="*/ 1491456 w 4771232"/>
              <a:gd name="connsiteY6" fmla="*/ 743826 h 2501983"/>
              <a:gd name="connsiteX7" fmla="*/ 1796256 w 4771232"/>
              <a:gd name="connsiteY7" fmla="*/ 273926 h 2501983"/>
              <a:gd name="connsiteX8" fmla="*/ 1948656 w 4771232"/>
              <a:gd name="connsiteY8" fmla="*/ 394576 h 2501983"/>
              <a:gd name="connsiteX9" fmla="*/ 2272506 w 4771232"/>
              <a:gd name="connsiteY9" fmla="*/ 876 h 2501983"/>
              <a:gd name="connsiteX10" fmla="*/ 2736056 w 4771232"/>
              <a:gd name="connsiteY10" fmla="*/ 1804276 h 2501983"/>
              <a:gd name="connsiteX11" fmla="*/ 4771232 w 4771232"/>
              <a:gd name="connsiteY11" fmla="*/ 2302751 h 2501983"/>
              <a:gd name="connsiteX0" fmla="*/ 0 w 4771232"/>
              <a:gd name="connsiteY0" fmla="*/ 2501983 h 2501983"/>
              <a:gd name="connsiteX1" fmla="*/ 389732 w 4771232"/>
              <a:gd name="connsiteY1" fmla="*/ 1626476 h 2501983"/>
              <a:gd name="connsiteX2" fmla="*/ 526256 w 4771232"/>
              <a:gd name="connsiteY2" fmla="*/ 1734426 h 2501983"/>
              <a:gd name="connsiteX3" fmla="*/ 843756 w 4771232"/>
              <a:gd name="connsiteY3" fmla="*/ 1074026 h 2501983"/>
              <a:gd name="connsiteX4" fmla="*/ 1012825 w 4771232"/>
              <a:gd name="connsiteY4" fmla="*/ 1191501 h 2501983"/>
              <a:gd name="connsiteX5" fmla="*/ 1323181 w 4771232"/>
              <a:gd name="connsiteY5" fmla="*/ 639051 h 2501983"/>
              <a:gd name="connsiteX6" fmla="*/ 1491456 w 4771232"/>
              <a:gd name="connsiteY6" fmla="*/ 743826 h 2501983"/>
              <a:gd name="connsiteX7" fmla="*/ 1796256 w 4771232"/>
              <a:gd name="connsiteY7" fmla="*/ 273926 h 2501983"/>
              <a:gd name="connsiteX8" fmla="*/ 1948656 w 4771232"/>
              <a:gd name="connsiteY8" fmla="*/ 394576 h 2501983"/>
              <a:gd name="connsiteX9" fmla="*/ 2272506 w 4771232"/>
              <a:gd name="connsiteY9" fmla="*/ 876 h 2501983"/>
              <a:gd name="connsiteX10" fmla="*/ 2736056 w 4771232"/>
              <a:gd name="connsiteY10" fmla="*/ 1804276 h 2501983"/>
              <a:gd name="connsiteX11" fmla="*/ 4771232 w 4771232"/>
              <a:gd name="connsiteY11" fmla="*/ 2302751 h 2501983"/>
              <a:gd name="connsiteX0" fmla="*/ 0 w 4771232"/>
              <a:gd name="connsiteY0" fmla="*/ 2501983 h 2501983"/>
              <a:gd name="connsiteX1" fmla="*/ 389732 w 4771232"/>
              <a:gd name="connsiteY1" fmla="*/ 1626476 h 2501983"/>
              <a:gd name="connsiteX2" fmla="*/ 526256 w 4771232"/>
              <a:gd name="connsiteY2" fmla="*/ 1734426 h 2501983"/>
              <a:gd name="connsiteX3" fmla="*/ 843756 w 4771232"/>
              <a:gd name="connsiteY3" fmla="*/ 1074026 h 2501983"/>
              <a:gd name="connsiteX4" fmla="*/ 1012825 w 4771232"/>
              <a:gd name="connsiteY4" fmla="*/ 1191501 h 2501983"/>
              <a:gd name="connsiteX5" fmla="*/ 1323181 w 4771232"/>
              <a:gd name="connsiteY5" fmla="*/ 639051 h 2501983"/>
              <a:gd name="connsiteX6" fmla="*/ 1491456 w 4771232"/>
              <a:gd name="connsiteY6" fmla="*/ 743826 h 2501983"/>
              <a:gd name="connsiteX7" fmla="*/ 1796256 w 4771232"/>
              <a:gd name="connsiteY7" fmla="*/ 273926 h 2501983"/>
              <a:gd name="connsiteX8" fmla="*/ 1948656 w 4771232"/>
              <a:gd name="connsiteY8" fmla="*/ 394576 h 2501983"/>
              <a:gd name="connsiteX9" fmla="*/ 2272506 w 4771232"/>
              <a:gd name="connsiteY9" fmla="*/ 876 h 2501983"/>
              <a:gd name="connsiteX10" fmla="*/ 2863056 w 4771232"/>
              <a:gd name="connsiteY10" fmla="*/ 2013826 h 2501983"/>
              <a:gd name="connsiteX11" fmla="*/ 4771232 w 4771232"/>
              <a:gd name="connsiteY11" fmla="*/ 2302751 h 2501983"/>
              <a:gd name="connsiteX0" fmla="*/ 0 w 4783932"/>
              <a:gd name="connsiteY0" fmla="*/ 2501983 h 2501983"/>
              <a:gd name="connsiteX1" fmla="*/ 389732 w 4783932"/>
              <a:gd name="connsiteY1" fmla="*/ 1626476 h 2501983"/>
              <a:gd name="connsiteX2" fmla="*/ 526256 w 4783932"/>
              <a:gd name="connsiteY2" fmla="*/ 1734426 h 2501983"/>
              <a:gd name="connsiteX3" fmla="*/ 843756 w 4783932"/>
              <a:gd name="connsiteY3" fmla="*/ 1074026 h 2501983"/>
              <a:gd name="connsiteX4" fmla="*/ 1012825 w 4783932"/>
              <a:gd name="connsiteY4" fmla="*/ 1191501 h 2501983"/>
              <a:gd name="connsiteX5" fmla="*/ 1323181 w 4783932"/>
              <a:gd name="connsiteY5" fmla="*/ 639051 h 2501983"/>
              <a:gd name="connsiteX6" fmla="*/ 1491456 w 4783932"/>
              <a:gd name="connsiteY6" fmla="*/ 743826 h 2501983"/>
              <a:gd name="connsiteX7" fmla="*/ 1796256 w 4783932"/>
              <a:gd name="connsiteY7" fmla="*/ 273926 h 2501983"/>
              <a:gd name="connsiteX8" fmla="*/ 1948656 w 4783932"/>
              <a:gd name="connsiteY8" fmla="*/ 394576 h 2501983"/>
              <a:gd name="connsiteX9" fmla="*/ 2272506 w 4783932"/>
              <a:gd name="connsiteY9" fmla="*/ 876 h 2501983"/>
              <a:gd name="connsiteX10" fmla="*/ 2863056 w 4783932"/>
              <a:gd name="connsiteY10" fmla="*/ 2013826 h 2501983"/>
              <a:gd name="connsiteX11" fmla="*/ 4783932 w 4783932"/>
              <a:gd name="connsiteY11" fmla="*/ 2366251 h 2501983"/>
              <a:gd name="connsiteX0" fmla="*/ 0 w 4783932"/>
              <a:gd name="connsiteY0" fmla="*/ 2501983 h 2501983"/>
              <a:gd name="connsiteX1" fmla="*/ 389732 w 4783932"/>
              <a:gd name="connsiteY1" fmla="*/ 1626476 h 2501983"/>
              <a:gd name="connsiteX2" fmla="*/ 526256 w 4783932"/>
              <a:gd name="connsiteY2" fmla="*/ 1734426 h 2501983"/>
              <a:gd name="connsiteX3" fmla="*/ 843756 w 4783932"/>
              <a:gd name="connsiteY3" fmla="*/ 1074026 h 2501983"/>
              <a:gd name="connsiteX4" fmla="*/ 1012825 w 4783932"/>
              <a:gd name="connsiteY4" fmla="*/ 1191501 h 2501983"/>
              <a:gd name="connsiteX5" fmla="*/ 1323181 w 4783932"/>
              <a:gd name="connsiteY5" fmla="*/ 639051 h 2501983"/>
              <a:gd name="connsiteX6" fmla="*/ 1491456 w 4783932"/>
              <a:gd name="connsiteY6" fmla="*/ 743826 h 2501983"/>
              <a:gd name="connsiteX7" fmla="*/ 1796256 w 4783932"/>
              <a:gd name="connsiteY7" fmla="*/ 273926 h 2501983"/>
              <a:gd name="connsiteX8" fmla="*/ 1948656 w 4783932"/>
              <a:gd name="connsiteY8" fmla="*/ 394576 h 2501983"/>
              <a:gd name="connsiteX9" fmla="*/ 2272506 w 4783932"/>
              <a:gd name="connsiteY9" fmla="*/ 876 h 2501983"/>
              <a:gd name="connsiteX10" fmla="*/ 2863056 w 4783932"/>
              <a:gd name="connsiteY10" fmla="*/ 2013826 h 2501983"/>
              <a:gd name="connsiteX11" fmla="*/ 4783932 w 4783932"/>
              <a:gd name="connsiteY11" fmla="*/ 23662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63056 w 3888582"/>
              <a:gd name="connsiteY10" fmla="*/ 20138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75756 w 3888582"/>
              <a:gd name="connsiteY10" fmla="*/ 21281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75756 w 3888582"/>
              <a:gd name="connsiteY10" fmla="*/ 2128126 h 2501983"/>
              <a:gd name="connsiteX11" fmla="*/ 3888582 w 3888582"/>
              <a:gd name="connsiteY11" fmla="*/ 2340851 h 2501983"/>
              <a:gd name="connsiteX0" fmla="*/ 0 w 3888582"/>
              <a:gd name="connsiteY0" fmla="*/ 2501983 h 2501983"/>
              <a:gd name="connsiteX1" fmla="*/ 389732 w 3888582"/>
              <a:gd name="connsiteY1" fmla="*/ 1626476 h 2501983"/>
              <a:gd name="connsiteX2" fmla="*/ 526256 w 3888582"/>
              <a:gd name="connsiteY2" fmla="*/ 1734426 h 2501983"/>
              <a:gd name="connsiteX3" fmla="*/ 843756 w 3888582"/>
              <a:gd name="connsiteY3" fmla="*/ 1074026 h 2501983"/>
              <a:gd name="connsiteX4" fmla="*/ 1012825 w 3888582"/>
              <a:gd name="connsiteY4" fmla="*/ 1191501 h 2501983"/>
              <a:gd name="connsiteX5" fmla="*/ 1323181 w 3888582"/>
              <a:gd name="connsiteY5" fmla="*/ 639051 h 2501983"/>
              <a:gd name="connsiteX6" fmla="*/ 1491456 w 3888582"/>
              <a:gd name="connsiteY6" fmla="*/ 743826 h 2501983"/>
              <a:gd name="connsiteX7" fmla="*/ 1796256 w 3888582"/>
              <a:gd name="connsiteY7" fmla="*/ 273926 h 2501983"/>
              <a:gd name="connsiteX8" fmla="*/ 1948656 w 3888582"/>
              <a:gd name="connsiteY8" fmla="*/ 394576 h 2501983"/>
              <a:gd name="connsiteX9" fmla="*/ 2272506 w 3888582"/>
              <a:gd name="connsiteY9" fmla="*/ 876 h 2501983"/>
              <a:gd name="connsiteX10" fmla="*/ 2875756 w 3888582"/>
              <a:gd name="connsiteY10" fmla="*/ 2128126 h 2501983"/>
              <a:gd name="connsiteX11" fmla="*/ 3888582 w 3888582"/>
              <a:gd name="connsiteY11" fmla="*/ 2340851 h 2501983"/>
              <a:gd name="connsiteX0" fmla="*/ 0 w 3347562"/>
              <a:gd name="connsiteY0" fmla="*/ 2501983 h 2501983"/>
              <a:gd name="connsiteX1" fmla="*/ 389732 w 3347562"/>
              <a:gd name="connsiteY1" fmla="*/ 1626476 h 2501983"/>
              <a:gd name="connsiteX2" fmla="*/ 526256 w 3347562"/>
              <a:gd name="connsiteY2" fmla="*/ 1734426 h 2501983"/>
              <a:gd name="connsiteX3" fmla="*/ 843756 w 3347562"/>
              <a:gd name="connsiteY3" fmla="*/ 1074026 h 2501983"/>
              <a:gd name="connsiteX4" fmla="*/ 1012825 w 3347562"/>
              <a:gd name="connsiteY4" fmla="*/ 1191501 h 2501983"/>
              <a:gd name="connsiteX5" fmla="*/ 1323181 w 3347562"/>
              <a:gd name="connsiteY5" fmla="*/ 639051 h 2501983"/>
              <a:gd name="connsiteX6" fmla="*/ 1491456 w 3347562"/>
              <a:gd name="connsiteY6" fmla="*/ 743826 h 2501983"/>
              <a:gd name="connsiteX7" fmla="*/ 1796256 w 3347562"/>
              <a:gd name="connsiteY7" fmla="*/ 273926 h 2501983"/>
              <a:gd name="connsiteX8" fmla="*/ 1948656 w 3347562"/>
              <a:gd name="connsiteY8" fmla="*/ 394576 h 2501983"/>
              <a:gd name="connsiteX9" fmla="*/ 2272506 w 3347562"/>
              <a:gd name="connsiteY9" fmla="*/ 876 h 2501983"/>
              <a:gd name="connsiteX10" fmla="*/ 2875756 w 3347562"/>
              <a:gd name="connsiteY10" fmla="*/ 2128126 h 2501983"/>
              <a:gd name="connsiteX11" fmla="*/ 3347562 w 3347562"/>
              <a:gd name="connsiteY11" fmla="*/ 2310371 h 2501983"/>
              <a:gd name="connsiteX0" fmla="*/ 0 w 3347562"/>
              <a:gd name="connsiteY0" fmla="*/ 2501983 h 2501983"/>
              <a:gd name="connsiteX1" fmla="*/ 389732 w 3347562"/>
              <a:gd name="connsiteY1" fmla="*/ 1626476 h 2501983"/>
              <a:gd name="connsiteX2" fmla="*/ 526256 w 3347562"/>
              <a:gd name="connsiteY2" fmla="*/ 1734426 h 2501983"/>
              <a:gd name="connsiteX3" fmla="*/ 843756 w 3347562"/>
              <a:gd name="connsiteY3" fmla="*/ 1074026 h 2501983"/>
              <a:gd name="connsiteX4" fmla="*/ 1012825 w 3347562"/>
              <a:gd name="connsiteY4" fmla="*/ 1191501 h 2501983"/>
              <a:gd name="connsiteX5" fmla="*/ 1323181 w 3347562"/>
              <a:gd name="connsiteY5" fmla="*/ 639051 h 2501983"/>
              <a:gd name="connsiteX6" fmla="*/ 1491456 w 3347562"/>
              <a:gd name="connsiteY6" fmla="*/ 743826 h 2501983"/>
              <a:gd name="connsiteX7" fmla="*/ 1796256 w 3347562"/>
              <a:gd name="connsiteY7" fmla="*/ 273926 h 2501983"/>
              <a:gd name="connsiteX8" fmla="*/ 1948656 w 3347562"/>
              <a:gd name="connsiteY8" fmla="*/ 394576 h 2501983"/>
              <a:gd name="connsiteX9" fmla="*/ 2272506 w 3347562"/>
              <a:gd name="connsiteY9" fmla="*/ 876 h 2501983"/>
              <a:gd name="connsiteX10" fmla="*/ 2875756 w 3347562"/>
              <a:gd name="connsiteY10" fmla="*/ 2128126 h 2501983"/>
              <a:gd name="connsiteX11" fmla="*/ 3347562 w 3347562"/>
              <a:gd name="connsiteY11" fmla="*/ 2310371 h 2501983"/>
              <a:gd name="connsiteX0" fmla="*/ 0 w 3302635"/>
              <a:gd name="connsiteY0" fmla="*/ 2482933 h 2482933"/>
              <a:gd name="connsiteX1" fmla="*/ 344805 w 3302635"/>
              <a:gd name="connsiteY1" fmla="*/ 1626476 h 2482933"/>
              <a:gd name="connsiteX2" fmla="*/ 481329 w 3302635"/>
              <a:gd name="connsiteY2" fmla="*/ 1734426 h 2482933"/>
              <a:gd name="connsiteX3" fmla="*/ 798829 w 3302635"/>
              <a:gd name="connsiteY3" fmla="*/ 1074026 h 2482933"/>
              <a:gd name="connsiteX4" fmla="*/ 967898 w 3302635"/>
              <a:gd name="connsiteY4" fmla="*/ 1191501 h 2482933"/>
              <a:gd name="connsiteX5" fmla="*/ 1278254 w 3302635"/>
              <a:gd name="connsiteY5" fmla="*/ 639051 h 2482933"/>
              <a:gd name="connsiteX6" fmla="*/ 1446529 w 3302635"/>
              <a:gd name="connsiteY6" fmla="*/ 743826 h 2482933"/>
              <a:gd name="connsiteX7" fmla="*/ 1751329 w 3302635"/>
              <a:gd name="connsiteY7" fmla="*/ 273926 h 2482933"/>
              <a:gd name="connsiteX8" fmla="*/ 1903729 w 3302635"/>
              <a:gd name="connsiteY8" fmla="*/ 394576 h 2482933"/>
              <a:gd name="connsiteX9" fmla="*/ 2227579 w 3302635"/>
              <a:gd name="connsiteY9" fmla="*/ 876 h 2482933"/>
              <a:gd name="connsiteX10" fmla="*/ 2830829 w 3302635"/>
              <a:gd name="connsiteY10" fmla="*/ 2128126 h 2482933"/>
              <a:gd name="connsiteX11" fmla="*/ 3302635 w 3302635"/>
              <a:gd name="connsiteY11" fmla="*/ 2310371 h 2482933"/>
              <a:gd name="connsiteX0" fmla="*/ 0 w 3299426"/>
              <a:gd name="connsiteY0" fmla="*/ 2418639 h 2418639"/>
              <a:gd name="connsiteX1" fmla="*/ 341596 w 3299426"/>
              <a:gd name="connsiteY1" fmla="*/ 1626476 h 2418639"/>
              <a:gd name="connsiteX2" fmla="*/ 478120 w 3299426"/>
              <a:gd name="connsiteY2" fmla="*/ 1734426 h 2418639"/>
              <a:gd name="connsiteX3" fmla="*/ 795620 w 3299426"/>
              <a:gd name="connsiteY3" fmla="*/ 1074026 h 2418639"/>
              <a:gd name="connsiteX4" fmla="*/ 964689 w 3299426"/>
              <a:gd name="connsiteY4" fmla="*/ 1191501 h 2418639"/>
              <a:gd name="connsiteX5" fmla="*/ 1275045 w 3299426"/>
              <a:gd name="connsiteY5" fmla="*/ 639051 h 2418639"/>
              <a:gd name="connsiteX6" fmla="*/ 1443320 w 3299426"/>
              <a:gd name="connsiteY6" fmla="*/ 743826 h 2418639"/>
              <a:gd name="connsiteX7" fmla="*/ 1748120 w 3299426"/>
              <a:gd name="connsiteY7" fmla="*/ 273926 h 2418639"/>
              <a:gd name="connsiteX8" fmla="*/ 1900520 w 3299426"/>
              <a:gd name="connsiteY8" fmla="*/ 394576 h 2418639"/>
              <a:gd name="connsiteX9" fmla="*/ 2224370 w 3299426"/>
              <a:gd name="connsiteY9" fmla="*/ 876 h 2418639"/>
              <a:gd name="connsiteX10" fmla="*/ 2827620 w 3299426"/>
              <a:gd name="connsiteY10" fmla="*/ 2128126 h 2418639"/>
              <a:gd name="connsiteX11" fmla="*/ 3299426 w 3299426"/>
              <a:gd name="connsiteY11" fmla="*/ 2310371 h 2418639"/>
              <a:gd name="connsiteX0" fmla="*/ 0 w 3299426"/>
              <a:gd name="connsiteY0" fmla="*/ 2418639 h 2418639"/>
              <a:gd name="connsiteX1" fmla="*/ 341596 w 3299426"/>
              <a:gd name="connsiteY1" fmla="*/ 1626476 h 2418639"/>
              <a:gd name="connsiteX2" fmla="*/ 478120 w 3299426"/>
              <a:gd name="connsiteY2" fmla="*/ 1734426 h 2418639"/>
              <a:gd name="connsiteX3" fmla="*/ 795620 w 3299426"/>
              <a:gd name="connsiteY3" fmla="*/ 1074026 h 2418639"/>
              <a:gd name="connsiteX4" fmla="*/ 964689 w 3299426"/>
              <a:gd name="connsiteY4" fmla="*/ 1191501 h 2418639"/>
              <a:gd name="connsiteX5" fmla="*/ 1275045 w 3299426"/>
              <a:gd name="connsiteY5" fmla="*/ 639051 h 2418639"/>
              <a:gd name="connsiteX6" fmla="*/ 1443320 w 3299426"/>
              <a:gd name="connsiteY6" fmla="*/ 743826 h 2418639"/>
              <a:gd name="connsiteX7" fmla="*/ 1748120 w 3299426"/>
              <a:gd name="connsiteY7" fmla="*/ 273926 h 2418639"/>
              <a:gd name="connsiteX8" fmla="*/ 1900520 w 3299426"/>
              <a:gd name="connsiteY8" fmla="*/ 394576 h 2418639"/>
              <a:gd name="connsiteX9" fmla="*/ 2224370 w 3299426"/>
              <a:gd name="connsiteY9" fmla="*/ 876 h 2418639"/>
              <a:gd name="connsiteX10" fmla="*/ 2827620 w 3299426"/>
              <a:gd name="connsiteY10" fmla="*/ 2128126 h 2418639"/>
              <a:gd name="connsiteX11" fmla="*/ 3299426 w 3299426"/>
              <a:gd name="connsiteY11" fmla="*/ 2310371 h 2418639"/>
              <a:gd name="connsiteX0" fmla="*/ 0 w 3299426"/>
              <a:gd name="connsiteY0" fmla="*/ 2418639 h 2418639"/>
              <a:gd name="connsiteX1" fmla="*/ 478120 w 3299426"/>
              <a:gd name="connsiteY1" fmla="*/ 1734426 h 2418639"/>
              <a:gd name="connsiteX2" fmla="*/ 795620 w 3299426"/>
              <a:gd name="connsiteY2" fmla="*/ 1074026 h 2418639"/>
              <a:gd name="connsiteX3" fmla="*/ 964689 w 3299426"/>
              <a:gd name="connsiteY3" fmla="*/ 1191501 h 2418639"/>
              <a:gd name="connsiteX4" fmla="*/ 1275045 w 3299426"/>
              <a:gd name="connsiteY4" fmla="*/ 639051 h 2418639"/>
              <a:gd name="connsiteX5" fmla="*/ 1443320 w 3299426"/>
              <a:gd name="connsiteY5" fmla="*/ 743826 h 2418639"/>
              <a:gd name="connsiteX6" fmla="*/ 1748120 w 3299426"/>
              <a:gd name="connsiteY6" fmla="*/ 273926 h 2418639"/>
              <a:gd name="connsiteX7" fmla="*/ 1900520 w 3299426"/>
              <a:gd name="connsiteY7" fmla="*/ 394576 h 2418639"/>
              <a:gd name="connsiteX8" fmla="*/ 2224370 w 3299426"/>
              <a:gd name="connsiteY8" fmla="*/ 876 h 2418639"/>
              <a:gd name="connsiteX9" fmla="*/ 2827620 w 3299426"/>
              <a:gd name="connsiteY9" fmla="*/ 2128126 h 2418639"/>
              <a:gd name="connsiteX10" fmla="*/ 3299426 w 3299426"/>
              <a:gd name="connsiteY10" fmla="*/ 2310371 h 2418639"/>
              <a:gd name="connsiteX0" fmla="*/ 0 w 3299426"/>
              <a:gd name="connsiteY0" fmla="*/ 2418639 h 2418639"/>
              <a:gd name="connsiteX1" fmla="*/ 795620 w 3299426"/>
              <a:gd name="connsiteY1" fmla="*/ 1074026 h 2418639"/>
              <a:gd name="connsiteX2" fmla="*/ 964689 w 3299426"/>
              <a:gd name="connsiteY2" fmla="*/ 1191501 h 2418639"/>
              <a:gd name="connsiteX3" fmla="*/ 1275045 w 3299426"/>
              <a:gd name="connsiteY3" fmla="*/ 639051 h 2418639"/>
              <a:gd name="connsiteX4" fmla="*/ 1443320 w 3299426"/>
              <a:gd name="connsiteY4" fmla="*/ 743826 h 2418639"/>
              <a:gd name="connsiteX5" fmla="*/ 1748120 w 3299426"/>
              <a:gd name="connsiteY5" fmla="*/ 273926 h 2418639"/>
              <a:gd name="connsiteX6" fmla="*/ 1900520 w 3299426"/>
              <a:gd name="connsiteY6" fmla="*/ 394576 h 2418639"/>
              <a:gd name="connsiteX7" fmla="*/ 2224370 w 3299426"/>
              <a:gd name="connsiteY7" fmla="*/ 876 h 2418639"/>
              <a:gd name="connsiteX8" fmla="*/ 2827620 w 3299426"/>
              <a:gd name="connsiteY8" fmla="*/ 2128126 h 2418639"/>
              <a:gd name="connsiteX9" fmla="*/ 3299426 w 3299426"/>
              <a:gd name="connsiteY9" fmla="*/ 2310371 h 2418639"/>
              <a:gd name="connsiteX0" fmla="*/ 0 w 3299426"/>
              <a:gd name="connsiteY0" fmla="*/ 2418639 h 2418639"/>
              <a:gd name="connsiteX1" fmla="*/ 964689 w 3299426"/>
              <a:gd name="connsiteY1" fmla="*/ 1191501 h 2418639"/>
              <a:gd name="connsiteX2" fmla="*/ 1275045 w 3299426"/>
              <a:gd name="connsiteY2" fmla="*/ 639051 h 2418639"/>
              <a:gd name="connsiteX3" fmla="*/ 1443320 w 3299426"/>
              <a:gd name="connsiteY3" fmla="*/ 743826 h 2418639"/>
              <a:gd name="connsiteX4" fmla="*/ 1748120 w 3299426"/>
              <a:gd name="connsiteY4" fmla="*/ 273926 h 2418639"/>
              <a:gd name="connsiteX5" fmla="*/ 1900520 w 3299426"/>
              <a:gd name="connsiteY5" fmla="*/ 394576 h 2418639"/>
              <a:gd name="connsiteX6" fmla="*/ 2224370 w 3299426"/>
              <a:gd name="connsiteY6" fmla="*/ 876 h 2418639"/>
              <a:gd name="connsiteX7" fmla="*/ 2827620 w 3299426"/>
              <a:gd name="connsiteY7" fmla="*/ 2128126 h 2418639"/>
              <a:gd name="connsiteX8" fmla="*/ 3299426 w 3299426"/>
              <a:gd name="connsiteY8" fmla="*/ 2310371 h 2418639"/>
              <a:gd name="connsiteX0" fmla="*/ 0 w 3299426"/>
              <a:gd name="connsiteY0" fmla="*/ 2418639 h 2418639"/>
              <a:gd name="connsiteX1" fmla="*/ 1275045 w 3299426"/>
              <a:gd name="connsiteY1" fmla="*/ 639051 h 2418639"/>
              <a:gd name="connsiteX2" fmla="*/ 1443320 w 3299426"/>
              <a:gd name="connsiteY2" fmla="*/ 743826 h 2418639"/>
              <a:gd name="connsiteX3" fmla="*/ 1748120 w 3299426"/>
              <a:gd name="connsiteY3" fmla="*/ 273926 h 2418639"/>
              <a:gd name="connsiteX4" fmla="*/ 1900520 w 3299426"/>
              <a:gd name="connsiteY4" fmla="*/ 394576 h 2418639"/>
              <a:gd name="connsiteX5" fmla="*/ 2224370 w 3299426"/>
              <a:gd name="connsiteY5" fmla="*/ 876 h 2418639"/>
              <a:gd name="connsiteX6" fmla="*/ 2827620 w 3299426"/>
              <a:gd name="connsiteY6" fmla="*/ 2128126 h 2418639"/>
              <a:gd name="connsiteX7" fmla="*/ 3299426 w 3299426"/>
              <a:gd name="connsiteY7" fmla="*/ 2310371 h 2418639"/>
              <a:gd name="connsiteX0" fmla="*/ 0 w 3299426"/>
              <a:gd name="connsiteY0" fmla="*/ 2418639 h 2418639"/>
              <a:gd name="connsiteX1" fmla="*/ 1443320 w 3299426"/>
              <a:gd name="connsiteY1" fmla="*/ 743826 h 2418639"/>
              <a:gd name="connsiteX2" fmla="*/ 1748120 w 3299426"/>
              <a:gd name="connsiteY2" fmla="*/ 273926 h 2418639"/>
              <a:gd name="connsiteX3" fmla="*/ 1900520 w 3299426"/>
              <a:gd name="connsiteY3" fmla="*/ 394576 h 2418639"/>
              <a:gd name="connsiteX4" fmla="*/ 2224370 w 3299426"/>
              <a:gd name="connsiteY4" fmla="*/ 876 h 2418639"/>
              <a:gd name="connsiteX5" fmla="*/ 2827620 w 3299426"/>
              <a:gd name="connsiteY5" fmla="*/ 2128126 h 2418639"/>
              <a:gd name="connsiteX6" fmla="*/ 3299426 w 3299426"/>
              <a:gd name="connsiteY6" fmla="*/ 2310371 h 2418639"/>
              <a:gd name="connsiteX0" fmla="*/ 0 w 3299426"/>
              <a:gd name="connsiteY0" fmla="*/ 2418639 h 2418639"/>
              <a:gd name="connsiteX1" fmla="*/ 1748120 w 3299426"/>
              <a:gd name="connsiteY1" fmla="*/ 273926 h 2418639"/>
              <a:gd name="connsiteX2" fmla="*/ 1900520 w 3299426"/>
              <a:gd name="connsiteY2" fmla="*/ 394576 h 2418639"/>
              <a:gd name="connsiteX3" fmla="*/ 2224370 w 3299426"/>
              <a:gd name="connsiteY3" fmla="*/ 876 h 2418639"/>
              <a:gd name="connsiteX4" fmla="*/ 2827620 w 3299426"/>
              <a:gd name="connsiteY4" fmla="*/ 2128126 h 2418639"/>
              <a:gd name="connsiteX5" fmla="*/ 3299426 w 3299426"/>
              <a:gd name="connsiteY5" fmla="*/ 2310371 h 2418639"/>
              <a:gd name="connsiteX0" fmla="*/ 0 w 3299426"/>
              <a:gd name="connsiteY0" fmla="*/ 2574183 h 2574183"/>
              <a:gd name="connsiteX1" fmla="*/ 1748120 w 3299426"/>
              <a:gd name="connsiteY1" fmla="*/ 429470 h 2574183"/>
              <a:gd name="connsiteX2" fmla="*/ 2224370 w 3299426"/>
              <a:gd name="connsiteY2" fmla="*/ 156420 h 2574183"/>
              <a:gd name="connsiteX3" fmla="*/ 2827620 w 3299426"/>
              <a:gd name="connsiteY3" fmla="*/ 2283670 h 2574183"/>
              <a:gd name="connsiteX4" fmla="*/ 3299426 w 3299426"/>
              <a:gd name="connsiteY4" fmla="*/ 2465915 h 2574183"/>
              <a:gd name="connsiteX0" fmla="*/ 0 w 3299426"/>
              <a:gd name="connsiteY0" fmla="*/ 2481694 h 2481694"/>
              <a:gd name="connsiteX1" fmla="*/ 490155 w 3299426"/>
              <a:gd name="connsiteY1" fmla="*/ 1048181 h 2481694"/>
              <a:gd name="connsiteX2" fmla="*/ 2224370 w 3299426"/>
              <a:gd name="connsiteY2" fmla="*/ 63931 h 2481694"/>
              <a:gd name="connsiteX3" fmla="*/ 2827620 w 3299426"/>
              <a:gd name="connsiteY3" fmla="*/ 2191181 h 2481694"/>
              <a:gd name="connsiteX4" fmla="*/ 3299426 w 3299426"/>
              <a:gd name="connsiteY4" fmla="*/ 2373426 h 2481694"/>
              <a:gd name="connsiteX0" fmla="*/ 0 w 3299426"/>
              <a:gd name="connsiteY0" fmla="*/ 2914417 h 2914417"/>
              <a:gd name="connsiteX1" fmla="*/ 490155 w 3299426"/>
              <a:gd name="connsiteY1" fmla="*/ 1480904 h 2914417"/>
              <a:gd name="connsiteX2" fmla="*/ 1526927 w 3299426"/>
              <a:gd name="connsiteY2" fmla="*/ 45804 h 2914417"/>
              <a:gd name="connsiteX3" fmla="*/ 2827620 w 3299426"/>
              <a:gd name="connsiteY3" fmla="*/ 2623904 h 2914417"/>
              <a:gd name="connsiteX4" fmla="*/ 3299426 w 3299426"/>
              <a:gd name="connsiteY4" fmla="*/ 2806149 h 2914417"/>
              <a:gd name="connsiteX0" fmla="*/ 0 w 3299426"/>
              <a:gd name="connsiteY0" fmla="*/ 2914417 h 2914417"/>
              <a:gd name="connsiteX1" fmla="*/ 490155 w 3299426"/>
              <a:gd name="connsiteY1" fmla="*/ 1480904 h 2914417"/>
              <a:gd name="connsiteX2" fmla="*/ 1526927 w 3299426"/>
              <a:gd name="connsiteY2" fmla="*/ 45804 h 2914417"/>
              <a:gd name="connsiteX3" fmla="*/ 2442529 w 3299426"/>
              <a:gd name="connsiteY3" fmla="*/ 2769954 h 2914417"/>
              <a:gd name="connsiteX4" fmla="*/ 3299426 w 3299426"/>
              <a:gd name="connsiteY4" fmla="*/ 2806149 h 2914417"/>
              <a:gd name="connsiteX0" fmla="*/ 0 w 3213850"/>
              <a:gd name="connsiteY0" fmla="*/ 2914417 h 3085549"/>
              <a:gd name="connsiteX1" fmla="*/ 490155 w 3213850"/>
              <a:gd name="connsiteY1" fmla="*/ 1480904 h 3085549"/>
              <a:gd name="connsiteX2" fmla="*/ 1526927 w 3213850"/>
              <a:gd name="connsiteY2" fmla="*/ 45804 h 3085549"/>
              <a:gd name="connsiteX3" fmla="*/ 2442529 w 3213850"/>
              <a:gd name="connsiteY3" fmla="*/ 2769954 h 3085549"/>
              <a:gd name="connsiteX4" fmla="*/ 3213850 w 3213850"/>
              <a:gd name="connsiteY4" fmla="*/ 3085549 h 3085549"/>
              <a:gd name="connsiteX0" fmla="*/ 0 w 3213850"/>
              <a:gd name="connsiteY0" fmla="*/ 2914417 h 3086308"/>
              <a:gd name="connsiteX1" fmla="*/ 490155 w 3213850"/>
              <a:gd name="connsiteY1" fmla="*/ 1480904 h 3086308"/>
              <a:gd name="connsiteX2" fmla="*/ 1526927 w 3213850"/>
              <a:gd name="connsiteY2" fmla="*/ 45804 h 3086308"/>
              <a:gd name="connsiteX3" fmla="*/ 2442529 w 3213850"/>
              <a:gd name="connsiteY3" fmla="*/ 2769954 h 3086308"/>
              <a:gd name="connsiteX4" fmla="*/ 3213850 w 3213850"/>
              <a:gd name="connsiteY4" fmla="*/ 3085549 h 3086308"/>
              <a:gd name="connsiteX0" fmla="*/ 0 w 3213850"/>
              <a:gd name="connsiteY0" fmla="*/ 2914417 h 3086308"/>
              <a:gd name="connsiteX1" fmla="*/ 490155 w 3213850"/>
              <a:gd name="connsiteY1" fmla="*/ 1480904 h 3086308"/>
              <a:gd name="connsiteX2" fmla="*/ 1526927 w 3213850"/>
              <a:gd name="connsiteY2" fmla="*/ 45804 h 3086308"/>
              <a:gd name="connsiteX3" fmla="*/ 2416857 w 3213850"/>
              <a:gd name="connsiteY3" fmla="*/ 2769954 h 3086308"/>
              <a:gd name="connsiteX4" fmla="*/ 3213850 w 3213850"/>
              <a:gd name="connsiteY4" fmla="*/ 3085549 h 3086308"/>
              <a:gd name="connsiteX0" fmla="*/ 0 w 3213850"/>
              <a:gd name="connsiteY0" fmla="*/ 2914417 h 3088962"/>
              <a:gd name="connsiteX1" fmla="*/ 490155 w 3213850"/>
              <a:gd name="connsiteY1" fmla="*/ 1480904 h 3088962"/>
              <a:gd name="connsiteX2" fmla="*/ 1526927 w 3213850"/>
              <a:gd name="connsiteY2" fmla="*/ 45804 h 3088962"/>
              <a:gd name="connsiteX3" fmla="*/ 2416857 w 3213850"/>
              <a:gd name="connsiteY3" fmla="*/ 2769954 h 3088962"/>
              <a:gd name="connsiteX4" fmla="*/ 3213850 w 3213850"/>
              <a:gd name="connsiteY4" fmla="*/ 3085549 h 3088962"/>
              <a:gd name="connsiteX0" fmla="*/ 0 w 3213850"/>
              <a:gd name="connsiteY0" fmla="*/ 2914417 h 3088962"/>
              <a:gd name="connsiteX1" fmla="*/ 490155 w 3213850"/>
              <a:gd name="connsiteY1" fmla="*/ 1480904 h 3088962"/>
              <a:gd name="connsiteX2" fmla="*/ 1526927 w 3213850"/>
              <a:gd name="connsiteY2" fmla="*/ 45804 h 3088962"/>
              <a:gd name="connsiteX3" fmla="*/ 2416857 w 3213850"/>
              <a:gd name="connsiteY3" fmla="*/ 2769954 h 3088962"/>
              <a:gd name="connsiteX4" fmla="*/ 3213850 w 3213850"/>
              <a:gd name="connsiteY4" fmla="*/ 3085549 h 3088962"/>
              <a:gd name="connsiteX0" fmla="*/ 0 w 3213850"/>
              <a:gd name="connsiteY0" fmla="*/ 2868613 h 3043158"/>
              <a:gd name="connsiteX1" fmla="*/ 490155 w 3213850"/>
              <a:gd name="connsiteY1" fmla="*/ 1435100 h 3043158"/>
              <a:gd name="connsiteX2" fmla="*/ 1526927 w 3213850"/>
              <a:gd name="connsiteY2" fmla="*/ 0 h 3043158"/>
              <a:gd name="connsiteX3" fmla="*/ 2416857 w 3213850"/>
              <a:gd name="connsiteY3" fmla="*/ 2724150 h 3043158"/>
              <a:gd name="connsiteX4" fmla="*/ 3213850 w 3213850"/>
              <a:gd name="connsiteY4" fmla="*/ 3039745 h 3043158"/>
              <a:gd name="connsiteX0" fmla="*/ 0 w 3213850"/>
              <a:gd name="connsiteY0" fmla="*/ 2868613 h 3043158"/>
              <a:gd name="connsiteX1" fmla="*/ 490155 w 3213850"/>
              <a:gd name="connsiteY1" fmla="*/ 1435100 h 3043158"/>
              <a:gd name="connsiteX2" fmla="*/ 1526927 w 3213850"/>
              <a:gd name="connsiteY2" fmla="*/ 0 h 3043158"/>
              <a:gd name="connsiteX3" fmla="*/ 2416857 w 3213850"/>
              <a:gd name="connsiteY3" fmla="*/ 2724150 h 3043158"/>
              <a:gd name="connsiteX4" fmla="*/ 3213850 w 3213850"/>
              <a:gd name="connsiteY4" fmla="*/ 3039745 h 3043158"/>
              <a:gd name="connsiteX0" fmla="*/ 0 w 3213850"/>
              <a:gd name="connsiteY0" fmla="*/ 2868613 h 3043158"/>
              <a:gd name="connsiteX1" fmla="*/ 490155 w 3213850"/>
              <a:gd name="connsiteY1" fmla="*/ 1435100 h 3043158"/>
              <a:gd name="connsiteX2" fmla="*/ 1526927 w 3213850"/>
              <a:gd name="connsiteY2" fmla="*/ 0 h 3043158"/>
              <a:gd name="connsiteX3" fmla="*/ 2416857 w 3213850"/>
              <a:gd name="connsiteY3" fmla="*/ 2724150 h 3043158"/>
              <a:gd name="connsiteX4" fmla="*/ 3213850 w 3213850"/>
              <a:gd name="connsiteY4" fmla="*/ 3039745 h 3043158"/>
              <a:gd name="connsiteX0" fmla="*/ 0 w 3226686"/>
              <a:gd name="connsiteY0" fmla="*/ 3141663 h 3141663"/>
              <a:gd name="connsiteX1" fmla="*/ 502991 w 3226686"/>
              <a:gd name="connsiteY1" fmla="*/ 1435100 h 3141663"/>
              <a:gd name="connsiteX2" fmla="*/ 1539763 w 3226686"/>
              <a:gd name="connsiteY2" fmla="*/ 0 h 3141663"/>
              <a:gd name="connsiteX3" fmla="*/ 2429693 w 3226686"/>
              <a:gd name="connsiteY3" fmla="*/ 2724150 h 3141663"/>
              <a:gd name="connsiteX4" fmla="*/ 3226686 w 3226686"/>
              <a:gd name="connsiteY4" fmla="*/ 3039745 h 3141663"/>
              <a:gd name="connsiteX0" fmla="*/ 0 w 3226686"/>
              <a:gd name="connsiteY0" fmla="*/ 3141663 h 3141663"/>
              <a:gd name="connsiteX1" fmla="*/ 502991 w 3226686"/>
              <a:gd name="connsiteY1" fmla="*/ 1435100 h 3141663"/>
              <a:gd name="connsiteX2" fmla="*/ 1539763 w 3226686"/>
              <a:gd name="connsiteY2" fmla="*/ 0 h 3141663"/>
              <a:gd name="connsiteX3" fmla="*/ 2429693 w 3226686"/>
              <a:gd name="connsiteY3" fmla="*/ 2724150 h 3141663"/>
              <a:gd name="connsiteX4" fmla="*/ 3226686 w 3226686"/>
              <a:gd name="connsiteY4" fmla="*/ 3039745 h 3141663"/>
              <a:gd name="connsiteX0" fmla="*/ 0 w 3226686"/>
              <a:gd name="connsiteY0" fmla="*/ 3141663 h 3141748"/>
              <a:gd name="connsiteX1" fmla="*/ 502991 w 3226686"/>
              <a:gd name="connsiteY1" fmla="*/ 1435100 h 3141748"/>
              <a:gd name="connsiteX2" fmla="*/ 1539763 w 3226686"/>
              <a:gd name="connsiteY2" fmla="*/ 0 h 3141748"/>
              <a:gd name="connsiteX3" fmla="*/ 2429693 w 3226686"/>
              <a:gd name="connsiteY3" fmla="*/ 2724150 h 3141748"/>
              <a:gd name="connsiteX4" fmla="*/ 3226686 w 3226686"/>
              <a:gd name="connsiteY4" fmla="*/ 3039745 h 3141748"/>
              <a:gd name="connsiteX0" fmla="*/ 0 w 3226686"/>
              <a:gd name="connsiteY0" fmla="*/ 3141663 h 3141757"/>
              <a:gd name="connsiteX1" fmla="*/ 464482 w 3226686"/>
              <a:gd name="connsiteY1" fmla="*/ 1530350 h 3141757"/>
              <a:gd name="connsiteX2" fmla="*/ 1539763 w 3226686"/>
              <a:gd name="connsiteY2" fmla="*/ 0 h 3141757"/>
              <a:gd name="connsiteX3" fmla="*/ 2429693 w 3226686"/>
              <a:gd name="connsiteY3" fmla="*/ 2724150 h 3141757"/>
              <a:gd name="connsiteX4" fmla="*/ 3226686 w 3226686"/>
              <a:gd name="connsiteY4" fmla="*/ 3039745 h 3141757"/>
              <a:gd name="connsiteX0" fmla="*/ 0 w 3226686"/>
              <a:gd name="connsiteY0" fmla="*/ 3141663 h 3141762"/>
              <a:gd name="connsiteX1" fmla="*/ 464482 w 3226686"/>
              <a:gd name="connsiteY1" fmla="*/ 1530350 h 3141762"/>
              <a:gd name="connsiteX2" fmla="*/ 1539763 w 3226686"/>
              <a:gd name="connsiteY2" fmla="*/ 0 h 3141762"/>
              <a:gd name="connsiteX3" fmla="*/ 2429693 w 3226686"/>
              <a:gd name="connsiteY3" fmla="*/ 2724150 h 3141762"/>
              <a:gd name="connsiteX4" fmla="*/ 3226686 w 3226686"/>
              <a:gd name="connsiteY4" fmla="*/ 3039745 h 3141762"/>
              <a:gd name="connsiteX0" fmla="*/ 0 w 3226686"/>
              <a:gd name="connsiteY0" fmla="*/ 3141663 h 3141779"/>
              <a:gd name="connsiteX1" fmla="*/ 417415 w 3226686"/>
              <a:gd name="connsiteY1" fmla="*/ 1651000 h 3141779"/>
              <a:gd name="connsiteX2" fmla="*/ 1539763 w 3226686"/>
              <a:gd name="connsiteY2" fmla="*/ 0 h 3141779"/>
              <a:gd name="connsiteX3" fmla="*/ 2429693 w 3226686"/>
              <a:gd name="connsiteY3" fmla="*/ 2724150 h 3141779"/>
              <a:gd name="connsiteX4" fmla="*/ 3226686 w 3226686"/>
              <a:gd name="connsiteY4" fmla="*/ 3039745 h 3141779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429693 w 3226686"/>
              <a:gd name="connsiteY3" fmla="*/ 276225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429693 w 3226686"/>
              <a:gd name="connsiteY3" fmla="*/ 276225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275657 w 3226686"/>
              <a:gd name="connsiteY3" fmla="*/ 250825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275657 w 3226686"/>
              <a:gd name="connsiteY3" fmla="*/ 250825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078833 w 3226686"/>
              <a:gd name="connsiteY3" fmla="*/ 181610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078833 w 3226686"/>
              <a:gd name="connsiteY3" fmla="*/ 1816100 h 3179845"/>
              <a:gd name="connsiteX4" fmla="*/ 3226686 w 3226686"/>
              <a:gd name="connsiteY4" fmla="*/ 3077845 h 3179845"/>
              <a:gd name="connsiteX0" fmla="*/ 0 w 3226686"/>
              <a:gd name="connsiteY0" fmla="*/ 3179763 h 3179845"/>
              <a:gd name="connsiteX1" fmla="*/ 417415 w 3226686"/>
              <a:gd name="connsiteY1" fmla="*/ 1689100 h 3179845"/>
              <a:gd name="connsiteX2" fmla="*/ 1471302 w 3226686"/>
              <a:gd name="connsiteY2" fmla="*/ 0 h 3179845"/>
              <a:gd name="connsiteX3" fmla="*/ 2078833 w 3226686"/>
              <a:gd name="connsiteY3" fmla="*/ 1816100 h 3179845"/>
              <a:gd name="connsiteX4" fmla="*/ 3226686 w 3226686"/>
              <a:gd name="connsiteY4" fmla="*/ 3077845 h 3179845"/>
              <a:gd name="connsiteX0" fmla="*/ 0 w 3226686"/>
              <a:gd name="connsiteY0" fmla="*/ 3167063 h 3167145"/>
              <a:gd name="connsiteX1" fmla="*/ 417415 w 3226686"/>
              <a:gd name="connsiteY1" fmla="*/ 1676400 h 3167145"/>
              <a:gd name="connsiteX2" fmla="*/ 1424236 w 3226686"/>
              <a:gd name="connsiteY2" fmla="*/ 0 h 3167145"/>
              <a:gd name="connsiteX3" fmla="*/ 2078833 w 3226686"/>
              <a:gd name="connsiteY3" fmla="*/ 1803400 h 3167145"/>
              <a:gd name="connsiteX4" fmla="*/ 3226686 w 3226686"/>
              <a:gd name="connsiteY4" fmla="*/ 3065145 h 3167145"/>
              <a:gd name="connsiteX0" fmla="*/ 0 w 3226686"/>
              <a:gd name="connsiteY0" fmla="*/ 3167063 h 3167145"/>
              <a:gd name="connsiteX1" fmla="*/ 417415 w 3226686"/>
              <a:gd name="connsiteY1" fmla="*/ 1676400 h 3167145"/>
              <a:gd name="connsiteX2" fmla="*/ 1424236 w 3226686"/>
              <a:gd name="connsiteY2" fmla="*/ 0 h 3167145"/>
              <a:gd name="connsiteX3" fmla="*/ 2078833 w 3226686"/>
              <a:gd name="connsiteY3" fmla="*/ 1803400 h 3167145"/>
              <a:gd name="connsiteX4" fmla="*/ 3226686 w 3226686"/>
              <a:gd name="connsiteY4" fmla="*/ 3065145 h 3167145"/>
              <a:gd name="connsiteX0" fmla="*/ 0 w 3226686"/>
              <a:gd name="connsiteY0" fmla="*/ 3167063 h 3167145"/>
              <a:gd name="connsiteX1" fmla="*/ 417415 w 3226686"/>
              <a:gd name="connsiteY1" fmla="*/ 1676400 h 3167145"/>
              <a:gd name="connsiteX2" fmla="*/ 1424236 w 3226686"/>
              <a:gd name="connsiteY2" fmla="*/ 0 h 3167145"/>
              <a:gd name="connsiteX3" fmla="*/ 2078833 w 3226686"/>
              <a:gd name="connsiteY3" fmla="*/ 1803400 h 3167145"/>
              <a:gd name="connsiteX4" fmla="*/ 3226686 w 3226686"/>
              <a:gd name="connsiteY4" fmla="*/ 3065145 h 3167145"/>
              <a:gd name="connsiteX0" fmla="*/ 0 w 3226686"/>
              <a:gd name="connsiteY0" fmla="*/ 3167063 h 3167145"/>
              <a:gd name="connsiteX1" fmla="*/ 417415 w 3226686"/>
              <a:gd name="connsiteY1" fmla="*/ 1676400 h 3167145"/>
              <a:gd name="connsiteX2" fmla="*/ 1424236 w 3226686"/>
              <a:gd name="connsiteY2" fmla="*/ 0 h 3167145"/>
              <a:gd name="connsiteX3" fmla="*/ 2095948 w 3226686"/>
              <a:gd name="connsiteY3" fmla="*/ 1905000 h 3167145"/>
              <a:gd name="connsiteX4" fmla="*/ 3226686 w 3226686"/>
              <a:gd name="connsiteY4" fmla="*/ 3065145 h 3167145"/>
              <a:gd name="connsiteX0" fmla="*/ 0 w 3226686"/>
              <a:gd name="connsiteY0" fmla="*/ 3167063 h 3167145"/>
              <a:gd name="connsiteX1" fmla="*/ 417415 w 3226686"/>
              <a:gd name="connsiteY1" fmla="*/ 1676400 h 3167145"/>
              <a:gd name="connsiteX2" fmla="*/ 1424236 w 3226686"/>
              <a:gd name="connsiteY2" fmla="*/ 0 h 3167145"/>
              <a:gd name="connsiteX3" fmla="*/ 2095948 w 3226686"/>
              <a:gd name="connsiteY3" fmla="*/ 1905000 h 3167145"/>
              <a:gd name="connsiteX4" fmla="*/ 3226686 w 3226686"/>
              <a:gd name="connsiteY4" fmla="*/ 3065145 h 3167145"/>
              <a:gd name="connsiteX0" fmla="*/ 0 w 3226686"/>
              <a:gd name="connsiteY0" fmla="*/ 3167063 h 3167140"/>
              <a:gd name="connsiteX1" fmla="*/ 417415 w 3226686"/>
              <a:gd name="connsiteY1" fmla="*/ 1676400 h 3167140"/>
              <a:gd name="connsiteX2" fmla="*/ 1424236 w 3226686"/>
              <a:gd name="connsiteY2" fmla="*/ 0 h 3167140"/>
              <a:gd name="connsiteX3" fmla="*/ 2095948 w 3226686"/>
              <a:gd name="connsiteY3" fmla="*/ 1905000 h 3167140"/>
              <a:gd name="connsiteX4" fmla="*/ 3226686 w 3226686"/>
              <a:gd name="connsiteY4" fmla="*/ 3065145 h 3167140"/>
              <a:gd name="connsiteX0" fmla="*/ 0 w 3226686"/>
              <a:gd name="connsiteY0" fmla="*/ 3167063 h 3167140"/>
              <a:gd name="connsiteX1" fmla="*/ 417415 w 3226686"/>
              <a:gd name="connsiteY1" fmla="*/ 1676400 h 3167140"/>
              <a:gd name="connsiteX2" fmla="*/ 1424236 w 3226686"/>
              <a:gd name="connsiteY2" fmla="*/ 0 h 3167140"/>
              <a:gd name="connsiteX3" fmla="*/ 2095948 w 3226686"/>
              <a:gd name="connsiteY3" fmla="*/ 1905000 h 3167140"/>
              <a:gd name="connsiteX4" fmla="*/ 3226686 w 3226686"/>
              <a:gd name="connsiteY4" fmla="*/ 3065145 h 3167140"/>
              <a:gd name="connsiteX0" fmla="*/ 0 w 3226686"/>
              <a:gd name="connsiteY0" fmla="*/ 3167063 h 3167063"/>
              <a:gd name="connsiteX1" fmla="*/ 417415 w 3226686"/>
              <a:gd name="connsiteY1" fmla="*/ 16764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  <a:gd name="connsiteX0" fmla="*/ 0 w 3226686"/>
              <a:gd name="connsiteY0" fmla="*/ 3167063 h 3167063"/>
              <a:gd name="connsiteX1" fmla="*/ 417415 w 3226686"/>
              <a:gd name="connsiteY1" fmla="*/ 16764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  <a:gd name="connsiteX0" fmla="*/ 0 w 3226686"/>
              <a:gd name="connsiteY0" fmla="*/ 3167063 h 3167063"/>
              <a:gd name="connsiteX1" fmla="*/ 323281 w 3226686"/>
              <a:gd name="connsiteY1" fmla="*/ 20320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  <a:gd name="connsiteX0" fmla="*/ 0 w 3226686"/>
              <a:gd name="connsiteY0" fmla="*/ 3167063 h 3167063"/>
              <a:gd name="connsiteX1" fmla="*/ 323281 w 3226686"/>
              <a:gd name="connsiteY1" fmla="*/ 20320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  <a:gd name="connsiteX0" fmla="*/ 0 w 3226686"/>
              <a:gd name="connsiteY0" fmla="*/ 3167063 h 3167063"/>
              <a:gd name="connsiteX1" fmla="*/ 323281 w 3226686"/>
              <a:gd name="connsiteY1" fmla="*/ 20320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  <a:gd name="connsiteX0" fmla="*/ 0 w 3226686"/>
              <a:gd name="connsiteY0" fmla="*/ 3167063 h 3167063"/>
              <a:gd name="connsiteX1" fmla="*/ 340396 w 3226686"/>
              <a:gd name="connsiteY1" fmla="*/ 2032000 h 3167063"/>
              <a:gd name="connsiteX2" fmla="*/ 1424236 w 3226686"/>
              <a:gd name="connsiteY2" fmla="*/ 0 h 3167063"/>
              <a:gd name="connsiteX3" fmla="*/ 2095948 w 3226686"/>
              <a:gd name="connsiteY3" fmla="*/ 1905000 h 3167063"/>
              <a:gd name="connsiteX4" fmla="*/ 3226686 w 3226686"/>
              <a:gd name="connsiteY4" fmla="*/ 3065145 h 3167063"/>
              <a:gd name="connsiteX0" fmla="*/ 0 w 3145778"/>
              <a:gd name="connsiteY0" fmla="*/ 3167063 h 3167063"/>
              <a:gd name="connsiteX1" fmla="*/ 340396 w 3145778"/>
              <a:gd name="connsiteY1" fmla="*/ 2032000 h 3167063"/>
              <a:gd name="connsiteX2" fmla="*/ 1424236 w 3145778"/>
              <a:gd name="connsiteY2" fmla="*/ 0 h 3167063"/>
              <a:gd name="connsiteX3" fmla="*/ 2095948 w 3145778"/>
              <a:gd name="connsiteY3" fmla="*/ 1905000 h 3167063"/>
              <a:gd name="connsiteX4" fmla="*/ 3145778 w 3145778"/>
              <a:gd name="connsiteY4" fmla="*/ 17145 h 3167063"/>
              <a:gd name="connsiteX0" fmla="*/ 0 w 3145778"/>
              <a:gd name="connsiteY0" fmla="*/ 3312750 h 3312750"/>
              <a:gd name="connsiteX1" fmla="*/ 340396 w 3145778"/>
              <a:gd name="connsiteY1" fmla="*/ 2177687 h 3312750"/>
              <a:gd name="connsiteX2" fmla="*/ 1424236 w 3145778"/>
              <a:gd name="connsiteY2" fmla="*/ 145687 h 3312750"/>
              <a:gd name="connsiteX3" fmla="*/ 3145778 w 3145778"/>
              <a:gd name="connsiteY3" fmla="*/ 162832 h 3312750"/>
              <a:gd name="connsiteX0" fmla="*/ 0 w 3145778"/>
              <a:gd name="connsiteY0" fmla="*/ 3149918 h 3149918"/>
              <a:gd name="connsiteX1" fmla="*/ 340396 w 3145778"/>
              <a:gd name="connsiteY1" fmla="*/ 2014855 h 3149918"/>
              <a:gd name="connsiteX2" fmla="*/ 3145778 w 3145778"/>
              <a:gd name="connsiteY2" fmla="*/ 0 h 3149918"/>
              <a:gd name="connsiteX0" fmla="*/ 0 w 3145778"/>
              <a:gd name="connsiteY0" fmla="*/ 3149918 h 3149918"/>
              <a:gd name="connsiteX1" fmla="*/ 601791 w 3145778"/>
              <a:gd name="connsiteY1" fmla="*/ 601692 h 3149918"/>
              <a:gd name="connsiteX2" fmla="*/ 3145778 w 3145778"/>
              <a:gd name="connsiteY2" fmla="*/ 0 h 3149918"/>
              <a:gd name="connsiteX0" fmla="*/ 0 w 3145778"/>
              <a:gd name="connsiteY0" fmla="*/ 3179042 h 3179042"/>
              <a:gd name="connsiteX1" fmla="*/ 601791 w 3145778"/>
              <a:gd name="connsiteY1" fmla="*/ 630816 h 3179042"/>
              <a:gd name="connsiteX2" fmla="*/ 3145778 w 3145778"/>
              <a:gd name="connsiteY2" fmla="*/ 29124 h 3179042"/>
              <a:gd name="connsiteX0" fmla="*/ 0 w 3145778"/>
              <a:gd name="connsiteY0" fmla="*/ 3176808 h 3176808"/>
              <a:gd name="connsiteX1" fmla="*/ 502212 w 3145778"/>
              <a:gd name="connsiteY1" fmla="*/ 656291 h 3176808"/>
              <a:gd name="connsiteX2" fmla="*/ 3145778 w 3145778"/>
              <a:gd name="connsiteY2" fmla="*/ 26890 h 3176808"/>
              <a:gd name="connsiteX0" fmla="*/ 0 w 3133331"/>
              <a:gd name="connsiteY0" fmla="*/ 872073 h 872073"/>
              <a:gd name="connsiteX1" fmla="*/ 489765 w 3133331"/>
              <a:gd name="connsiteY1" fmla="*/ 642174 h 872073"/>
              <a:gd name="connsiteX2" fmla="*/ 3133331 w 3133331"/>
              <a:gd name="connsiteY2" fmla="*/ 12773 h 872073"/>
              <a:gd name="connsiteX0" fmla="*/ 0 w 2990186"/>
              <a:gd name="connsiteY0" fmla="*/ 230196 h 230196"/>
              <a:gd name="connsiteX1" fmla="*/ 489765 w 2990186"/>
              <a:gd name="connsiteY1" fmla="*/ 297 h 230196"/>
              <a:gd name="connsiteX2" fmla="*/ 2990186 w 2990186"/>
              <a:gd name="connsiteY2" fmla="*/ 192932 h 230196"/>
              <a:gd name="connsiteX0" fmla="*/ 0 w 2990186"/>
              <a:gd name="connsiteY0" fmla="*/ 94470 h 94470"/>
              <a:gd name="connsiteX1" fmla="*/ 950318 w 2990186"/>
              <a:gd name="connsiteY1" fmla="*/ 30825 h 94470"/>
              <a:gd name="connsiteX2" fmla="*/ 2990186 w 2990186"/>
              <a:gd name="connsiteY2" fmla="*/ 57206 h 94470"/>
              <a:gd name="connsiteX0" fmla="*/ 0 w 2983963"/>
              <a:gd name="connsiteY0" fmla="*/ 1315565 h 1315565"/>
              <a:gd name="connsiteX1" fmla="*/ 944095 w 2983963"/>
              <a:gd name="connsiteY1" fmla="*/ 106611 h 1315565"/>
              <a:gd name="connsiteX2" fmla="*/ 2983963 w 2983963"/>
              <a:gd name="connsiteY2" fmla="*/ 132992 h 1315565"/>
              <a:gd name="connsiteX0" fmla="*/ 0 w 2983963"/>
              <a:gd name="connsiteY0" fmla="*/ 1941411 h 1941411"/>
              <a:gd name="connsiteX1" fmla="*/ 1286398 w 2983963"/>
              <a:gd name="connsiteY1" fmla="*/ 30494 h 1941411"/>
              <a:gd name="connsiteX2" fmla="*/ 2983963 w 2983963"/>
              <a:gd name="connsiteY2" fmla="*/ 758838 h 1941411"/>
              <a:gd name="connsiteX0" fmla="*/ 0 w 3058648"/>
              <a:gd name="connsiteY0" fmla="*/ 2155047 h 2155047"/>
              <a:gd name="connsiteX1" fmla="*/ 1286398 w 3058648"/>
              <a:gd name="connsiteY1" fmla="*/ 244130 h 2155047"/>
              <a:gd name="connsiteX2" fmla="*/ 3058648 w 3058648"/>
              <a:gd name="connsiteY2" fmla="*/ 95020 h 2155047"/>
              <a:gd name="connsiteX0" fmla="*/ 0 w 3058648"/>
              <a:gd name="connsiteY0" fmla="*/ 2783124 h 2783124"/>
              <a:gd name="connsiteX1" fmla="*/ 1286398 w 3058648"/>
              <a:gd name="connsiteY1" fmla="*/ 872207 h 2783124"/>
              <a:gd name="connsiteX2" fmla="*/ 3058648 w 3058648"/>
              <a:gd name="connsiteY2" fmla="*/ 723097 h 2783124"/>
              <a:gd name="connsiteX0" fmla="*/ 0 w 3058648"/>
              <a:gd name="connsiteY0" fmla="*/ 2411779 h 2463283"/>
              <a:gd name="connsiteX1" fmla="*/ 1211714 w 3058648"/>
              <a:gd name="connsiteY1" fmla="*/ 1091989 h 2463283"/>
              <a:gd name="connsiteX2" fmla="*/ 3058648 w 3058648"/>
              <a:gd name="connsiteY2" fmla="*/ 351752 h 2463283"/>
              <a:gd name="connsiteX0" fmla="*/ 0 w 3058648"/>
              <a:gd name="connsiteY0" fmla="*/ 2200795 h 2200795"/>
              <a:gd name="connsiteX1" fmla="*/ 1211714 w 3058648"/>
              <a:gd name="connsiteY1" fmla="*/ 881005 h 2200795"/>
              <a:gd name="connsiteX2" fmla="*/ 3058648 w 3058648"/>
              <a:gd name="connsiteY2" fmla="*/ 140768 h 2200795"/>
              <a:gd name="connsiteX0" fmla="*/ 0 w 3058648"/>
              <a:gd name="connsiteY0" fmla="*/ 2159144 h 2159144"/>
              <a:gd name="connsiteX1" fmla="*/ 1205491 w 3058648"/>
              <a:gd name="connsiteY1" fmla="*/ 959427 h 2159144"/>
              <a:gd name="connsiteX2" fmla="*/ 3058648 w 3058648"/>
              <a:gd name="connsiteY2" fmla="*/ 99117 h 2159144"/>
              <a:gd name="connsiteX0" fmla="*/ 0 w 3058648"/>
              <a:gd name="connsiteY0" fmla="*/ 2238314 h 2253167"/>
              <a:gd name="connsiteX1" fmla="*/ 1205491 w 3058648"/>
              <a:gd name="connsiteY1" fmla="*/ 1038597 h 2253167"/>
              <a:gd name="connsiteX2" fmla="*/ 3058648 w 3058648"/>
              <a:gd name="connsiteY2" fmla="*/ 178287 h 2253167"/>
              <a:gd name="connsiteX0" fmla="*/ 0 w 3058648"/>
              <a:gd name="connsiteY0" fmla="*/ 2112792 h 2112792"/>
              <a:gd name="connsiteX1" fmla="*/ 1205491 w 3058648"/>
              <a:gd name="connsiteY1" fmla="*/ 913075 h 2112792"/>
              <a:gd name="connsiteX2" fmla="*/ 3058648 w 3058648"/>
              <a:gd name="connsiteY2" fmla="*/ 52765 h 2112792"/>
              <a:gd name="connsiteX0" fmla="*/ 0 w 3058648"/>
              <a:gd name="connsiteY0" fmla="*/ 2112792 h 2139104"/>
              <a:gd name="connsiteX1" fmla="*/ 1205491 w 3058648"/>
              <a:gd name="connsiteY1" fmla="*/ 913075 h 2139104"/>
              <a:gd name="connsiteX2" fmla="*/ 3058648 w 3058648"/>
              <a:gd name="connsiteY2" fmla="*/ 52765 h 2139104"/>
              <a:gd name="connsiteX0" fmla="*/ 0 w 3058648"/>
              <a:gd name="connsiteY0" fmla="*/ 2112792 h 2112937"/>
              <a:gd name="connsiteX1" fmla="*/ 1205491 w 3058648"/>
              <a:gd name="connsiteY1" fmla="*/ 913075 h 2112937"/>
              <a:gd name="connsiteX2" fmla="*/ 3058648 w 3058648"/>
              <a:gd name="connsiteY2" fmla="*/ 52765 h 2112937"/>
              <a:gd name="connsiteX0" fmla="*/ 0 w 3058648"/>
              <a:gd name="connsiteY0" fmla="*/ 2112792 h 2112792"/>
              <a:gd name="connsiteX1" fmla="*/ 1205491 w 3058648"/>
              <a:gd name="connsiteY1" fmla="*/ 913075 h 2112792"/>
              <a:gd name="connsiteX2" fmla="*/ 3058648 w 3058648"/>
              <a:gd name="connsiteY2" fmla="*/ 52765 h 2112792"/>
              <a:gd name="connsiteX0" fmla="*/ 0 w 3058648"/>
              <a:gd name="connsiteY0" fmla="*/ 2105259 h 2105259"/>
              <a:gd name="connsiteX1" fmla="*/ 1429544 w 3058648"/>
              <a:gd name="connsiteY1" fmla="*/ 951724 h 2105259"/>
              <a:gd name="connsiteX2" fmla="*/ 3058648 w 3058648"/>
              <a:gd name="connsiteY2" fmla="*/ 45232 h 2105259"/>
              <a:gd name="connsiteX0" fmla="*/ 0 w 3058648"/>
              <a:gd name="connsiteY0" fmla="*/ 2064718 h 2064718"/>
              <a:gd name="connsiteX1" fmla="*/ 1429544 w 3058648"/>
              <a:gd name="connsiteY1" fmla="*/ 911183 h 2064718"/>
              <a:gd name="connsiteX2" fmla="*/ 3058648 w 3058648"/>
              <a:gd name="connsiteY2" fmla="*/ 4691 h 2064718"/>
              <a:gd name="connsiteX0" fmla="*/ 0 w 3058648"/>
              <a:gd name="connsiteY0" fmla="*/ 2060778 h 2060778"/>
              <a:gd name="connsiteX1" fmla="*/ 1429544 w 3058648"/>
              <a:gd name="connsiteY1" fmla="*/ 907243 h 2060778"/>
              <a:gd name="connsiteX2" fmla="*/ 3058648 w 3058648"/>
              <a:gd name="connsiteY2" fmla="*/ 751 h 2060778"/>
              <a:gd name="connsiteX0" fmla="*/ 0 w 3058648"/>
              <a:gd name="connsiteY0" fmla="*/ 2060778 h 2060778"/>
              <a:gd name="connsiteX1" fmla="*/ 1429544 w 3058648"/>
              <a:gd name="connsiteY1" fmla="*/ 907243 h 2060778"/>
              <a:gd name="connsiteX2" fmla="*/ 3058648 w 3058648"/>
              <a:gd name="connsiteY2" fmla="*/ 751 h 2060778"/>
              <a:gd name="connsiteX0" fmla="*/ 0 w 3058648"/>
              <a:gd name="connsiteY0" fmla="*/ 2079945 h 2079945"/>
              <a:gd name="connsiteX1" fmla="*/ 1429544 w 3058648"/>
              <a:gd name="connsiteY1" fmla="*/ 926410 h 2079945"/>
              <a:gd name="connsiteX2" fmla="*/ 3058648 w 3058648"/>
              <a:gd name="connsiteY2" fmla="*/ 19918 h 2079945"/>
              <a:gd name="connsiteX0" fmla="*/ 0 w 3058648"/>
              <a:gd name="connsiteY0" fmla="*/ 2060027 h 2060027"/>
              <a:gd name="connsiteX1" fmla="*/ 1429544 w 3058648"/>
              <a:gd name="connsiteY1" fmla="*/ 906492 h 2060027"/>
              <a:gd name="connsiteX2" fmla="*/ 3058648 w 3058648"/>
              <a:gd name="connsiteY2" fmla="*/ 0 h 2060027"/>
              <a:gd name="connsiteX0" fmla="*/ 0 w 3058648"/>
              <a:gd name="connsiteY0" fmla="*/ 2060027 h 2060027"/>
              <a:gd name="connsiteX1" fmla="*/ 1541650 w 3058648"/>
              <a:gd name="connsiteY1" fmla="*/ 906492 h 2060027"/>
              <a:gd name="connsiteX2" fmla="*/ 3058648 w 3058648"/>
              <a:gd name="connsiteY2" fmla="*/ 0 h 2060027"/>
              <a:gd name="connsiteX0" fmla="*/ 0 w 3058648"/>
              <a:gd name="connsiteY0" fmla="*/ 2143170 h 2143170"/>
              <a:gd name="connsiteX1" fmla="*/ 1541650 w 3058648"/>
              <a:gd name="connsiteY1" fmla="*/ 989635 h 2143170"/>
              <a:gd name="connsiteX2" fmla="*/ 3058648 w 3058648"/>
              <a:gd name="connsiteY2" fmla="*/ 83143 h 2143170"/>
              <a:gd name="connsiteX0" fmla="*/ 0 w 3058648"/>
              <a:gd name="connsiteY0" fmla="*/ 2061394 h 2061394"/>
              <a:gd name="connsiteX1" fmla="*/ 1541650 w 3058648"/>
              <a:gd name="connsiteY1" fmla="*/ 907859 h 2061394"/>
              <a:gd name="connsiteX2" fmla="*/ 3058648 w 3058648"/>
              <a:gd name="connsiteY2" fmla="*/ 1367 h 2061394"/>
              <a:gd name="connsiteX0" fmla="*/ 0 w 3058648"/>
              <a:gd name="connsiteY0" fmla="*/ 2061394 h 2061394"/>
              <a:gd name="connsiteX1" fmla="*/ 1541650 w 3058648"/>
              <a:gd name="connsiteY1" fmla="*/ 907859 h 2061394"/>
              <a:gd name="connsiteX2" fmla="*/ 3058648 w 3058648"/>
              <a:gd name="connsiteY2" fmla="*/ 1367 h 2061394"/>
              <a:gd name="connsiteX0" fmla="*/ 0 w 3058648"/>
              <a:gd name="connsiteY0" fmla="*/ 2061394 h 2061394"/>
              <a:gd name="connsiteX1" fmla="*/ 1541650 w 3058648"/>
              <a:gd name="connsiteY1" fmla="*/ 907859 h 2061394"/>
              <a:gd name="connsiteX2" fmla="*/ 3058648 w 3058648"/>
              <a:gd name="connsiteY2" fmla="*/ 1367 h 2061394"/>
              <a:gd name="connsiteX0" fmla="*/ 0 w 3058648"/>
              <a:gd name="connsiteY0" fmla="*/ 2061394 h 2069173"/>
              <a:gd name="connsiteX1" fmla="*/ 1541650 w 3058648"/>
              <a:gd name="connsiteY1" fmla="*/ 907859 h 2069173"/>
              <a:gd name="connsiteX2" fmla="*/ 3058648 w 3058648"/>
              <a:gd name="connsiteY2" fmla="*/ 1367 h 2069173"/>
              <a:gd name="connsiteX0" fmla="*/ 0 w 3058648"/>
              <a:gd name="connsiteY0" fmla="*/ 2061394 h 2074988"/>
              <a:gd name="connsiteX1" fmla="*/ 1541650 w 3058648"/>
              <a:gd name="connsiteY1" fmla="*/ 907859 h 2074988"/>
              <a:gd name="connsiteX2" fmla="*/ 3058648 w 3058648"/>
              <a:gd name="connsiteY2" fmla="*/ 1367 h 2074988"/>
              <a:gd name="connsiteX0" fmla="*/ 0 w 3058648"/>
              <a:gd name="connsiteY0" fmla="*/ 2061394 h 2072489"/>
              <a:gd name="connsiteX1" fmla="*/ 1541650 w 3058648"/>
              <a:gd name="connsiteY1" fmla="*/ 907859 h 2072489"/>
              <a:gd name="connsiteX2" fmla="*/ 3058648 w 3058648"/>
              <a:gd name="connsiteY2" fmla="*/ 1367 h 2072489"/>
              <a:gd name="connsiteX0" fmla="*/ 0 w 3058648"/>
              <a:gd name="connsiteY0" fmla="*/ 2069442 h 2080537"/>
              <a:gd name="connsiteX1" fmla="*/ 1541650 w 3058648"/>
              <a:gd name="connsiteY1" fmla="*/ 915907 h 2080537"/>
              <a:gd name="connsiteX2" fmla="*/ 3058648 w 3058648"/>
              <a:gd name="connsiteY2" fmla="*/ 9415 h 2080537"/>
              <a:gd name="connsiteX0" fmla="*/ 0 w 3058648"/>
              <a:gd name="connsiteY0" fmla="*/ 2084518 h 2095613"/>
              <a:gd name="connsiteX1" fmla="*/ 1541650 w 3058648"/>
              <a:gd name="connsiteY1" fmla="*/ 930983 h 2095613"/>
              <a:gd name="connsiteX2" fmla="*/ 3058648 w 3058648"/>
              <a:gd name="connsiteY2" fmla="*/ 6018 h 209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58648" h="2095613">
                <a:moveTo>
                  <a:pt x="0" y="2084518"/>
                </a:moveTo>
                <a:cubicBezTo>
                  <a:pt x="1770538" y="2081626"/>
                  <a:pt x="1512375" y="2299558"/>
                  <a:pt x="1541650" y="930983"/>
                </a:cubicBezTo>
                <a:cubicBezTo>
                  <a:pt x="1531687" y="-206683"/>
                  <a:pt x="2257601" y="28616"/>
                  <a:pt x="3058648" y="6018"/>
                </a:cubicBezTo>
              </a:path>
            </a:pathLst>
          </a:cu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65" name="AutoShape 52">
            <a:extLst>
              <a:ext uri="{FF2B5EF4-FFF2-40B4-BE49-F238E27FC236}">
                <a16:creationId xmlns:a16="http://schemas.microsoft.com/office/drawing/2014/main" id="{18FEBB3F-4944-4D7C-9AFE-85AA110819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62286" y="1187164"/>
            <a:ext cx="282575" cy="4755361"/>
          </a:xfrm>
          <a:prstGeom prst="can">
            <a:avLst>
              <a:gd name="adj" fmla="val 419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58" name="Text Box 3"/>
          <p:cNvSpPr txBox="1">
            <a:spLocks noChangeAspect="1" noChangeArrowheads="1"/>
          </p:cNvSpPr>
          <p:nvPr/>
        </p:nvSpPr>
        <p:spPr bwMode="auto">
          <a:xfrm>
            <a:off x="792361" y="4089401"/>
            <a:ext cx="10080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End plates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889495" y="5351333"/>
            <a:ext cx="7191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Muscle fibres</a:t>
            </a:r>
          </a:p>
        </p:txBody>
      </p:sp>
      <p:sp>
        <p:nvSpPr>
          <p:cNvPr id="61482" name="Freeform 42"/>
          <p:cNvSpPr>
            <a:spLocks/>
          </p:cNvSpPr>
          <p:nvPr/>
        </p:nvSpPr>
        <p:spPr bwMode="auto">
          <a:xfrm>
            <a:off x="2197300" y="3290888"/>
            <a:ext cx="282575" cy="119062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3" name="Freeform 43"/>
          <p:cNvSpPr>
            <a:spLocks/>
          </p:cNvSpPr>
          <p:nvPr/>
        </p:nvSpPr>
        <p:spPr bwMode="auto">
          <a:xfrm>
            <a:off x="2197300" y="3290888"/>
            <a:ext cx="282575" cy="119062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65" name="AutoShape 45"/>
          <p:cNvSpPr>
            <a:spLocks noChangeAspect="1" noChangeArrowheads="1"/>
          </p:cNvSpPr>
          <p:nvPr/>
        </p:nvSpPr>
        <p:spPr bwMode="auto">
          <a:xfrm>
            <a:off x="1824566" y="1190301"/>
            <a:ext cx="282578" cy="4687108"/>
          </a:xfrm>
          <a:prstGeom prst="can">
            <a:avLst>
              <a:gd name="adj" fmla="val 3637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7" name="AutoShape 47"/>
          <p:cNvSpPr>
            <a:spLocks noChangeAspect="1" noChangeArrowheads="1"/>
          </p:cNvSpPr>
          <p:nvPr/>
        </p:nvSpPr>
        <p:spPr bwMode="auto">
          <a:xfrm>
            <a:off x="1988080" y="1285052"/>
            <a:ext cx="282578" cy="4687108"/>
          </a:xfrm>
          <a:prstGeom prst="can">
            <a:avLst>
              <a:gd name="adj" fmla="val 3637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6" name="Freeform 56"/>
          <p:cNvSpPr>
            <a:spLocks/>
          </p:cNvSpPr>
          <p:nvPr/>
        </p:nvSpPr>
        <p:spPr bwMode="auto">
          <a:xfrm>
            <a:off x="2417962" y="3603626"/>
            <a:ext cx="282575" cy="119063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7" name="Freeform 57"/>
          <p:cNvSpPr>
            <a:spLocks/>
          </p:cNvSpPr>
          <p:nvPr/>
        </p:nvSpPr>
        <p:spPr bwMode="auto">
          <a:xfrm>
            <a:off x="2417962" y="3603626"/>
            <a:ext cx="282575" cy="119063"/>
          </a:xfrm>
          <a:custGeom>
            <a:avLst/>
            <a:gdLst>
              <a:gd name="T0" fmla="*/ 0 w 178"/>
              <a:gd name="T1" fmla="*/ 0 h 75"/>
              <a:gd name="T2" fmla="*/ 0 w 178"/>
              <a:gd name="T3" fmla="*/ 2147483647 h 75"/>
              <a:gd name="T4" fmla="*/ 2147483647 w 178"/>
              <a:gd name="T5" fmla="*/ 2147483647 h 75"/>
              <a:gd name="T6" fmla="*/ 2147483647 w 178"/>
              <a:gd name="T7" fmla="*/ 2147483647 h 75"/>
              <a:gd name="T8" fmla="*/ 2147483647 w 178"/>
              <a:gd name="T9" fmla="*/ 2147483647 h 75"/>
              <a:gd name="T10" fmla="*/ 2147483647 w 178"/>
              <a:gd name="T11" fmla="*/ 2147483647 h 75"/>
              <a:gd name="T12" fmla="*/ 2147483647 w 178"/>
              <a:gd name="T13" fmla="*/ 2147483647 h 75"/>
              <a:gd name="T14" fmla="*/ 2147483647 w 178"/>
              <a:gd name="T15" fmla="*/ 2147483647 h 75"/>
              <a:gd name="T16" fmla="*/ 2147483647 w 178"/>
              <a:gd name="T17" fmla="*/ 2147483647 h 75"/>
              <a:gd name="T18" fmla="*/ 2147483647 w 178"/>
              <a:gd name="T19" fmla="*/ 2147483647 h 75"/>
              <a:gd name="T20" fmla="*/ 0 w 178"/>
              <a:gd name="T21" fmla="*/ 0 h 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8"/>
              <a:gd name="T34" fmla="*/ 0 h 75"/>
              <a:gd name="T35" fmla="*/ 178 w 178"/>
              <a:gd name="T36" fmla="*/ 75 h 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8" h="75">
                <a:moveTo>
                  <a:pt x="0" y="0"/>
                </a:moveTo>
                <a:lnTo>
                  <a:pt x="0" y="39"/>
                </a:lnTo>
                <a:cubicBezTo>
                  <a:pt x="6" y="50"/>
                  <a:pt x="22" y="60"/>
                  <a:pt x="37" y="66"/>
                </a:cubicBezTo>
                <a:cubicBezTo>
                  <a:pt x="52" y="72"/>
                  <a:pt x="71" y="75"/>
                  <a:pt x="88" y="75"/>
                </a:cubicBezTo>
                <a:cubicBezTo>
                  <a:pt x="105" y="75"/>
                  <a:pt x="127" y="72"/>
                  <a:pt x="142" y="66"/>
                </a:cubicBezTo>
                <a:cubicBezTo>
                  <a:pt x="157" y="60"/>
                  <a:pt x="172" y="48"/>
                  <a:pt x="178" y="38"/>
                </a:cubicBezTo>
                <a:lnTo>
                  <a:pt x="178" y="6"/>
                </a:lnTo>
                <a:cubicBezTo>
                  <a:pt x="172" y="5"/>
                  <a:pt x="156" y="25"/>
                  <a:pt x="141" y="30"/>
                </a:cubicBezTo>
                <a:cubicBezTo>
                  <a:pt x="126" y="35"/>
                  <a:pt x="107" y="39"/>
                  <a:pt x="88" y="38"/>
                </a:cubicBezTo>
                <a:cubicBezTo>
                  <a:pt x="69" y="37"/>
                  <a:pt x="43" y="30"/>
                  <a:pt x="28" y="24"/>
                </a:cubicBezTo>
                <a:cubicBezTo>
                  <a:pt x="13" y="18"/>
                  <a:pt x="6" y="5"/>
                  <a:pt x="0" y="0"/>
                </a:cubicBez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Rectangle 2"/>
          <p:cNvSpPr txBox="1">
            <a:spLocks/>
          </p:cNvSpPr>
          <p:nvPr/>
        </p:nvSpPr>
        <p:spPr bwMode="auto">
          <a:xfrm>
            <a:off x="4426678" y="160967"/>
            <a:ext cx="7129081" cy="148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Muscle force production:</a:t>
            </a:r>
          </a:p>
          <a:p>
            <a:pPr algn="ctr" eaLnBrk="0" hangingPunct="0"/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Isometric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contraction, at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rest length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and for  a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fused tetanus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of two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motor units</a:t>
            </a:r>
          </a:p>
        </p:txBody>
      </p:sp>
      <p:sp>
        <p:nvSpPr>
          <p:cNvPr id="166" name="AutoShape 54">
            <a:extLst>
              <a:ext uri="{FF2B5EF4-FFF2-40B4-BE49-F238E27FC236}">
                <a16:creationId xmlns:a16="http://schemas.microsoft.com/office/drawing/2014/main" id="{EF42D3BE-A5E0-4019-B429-16A5BFA4CA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17962" y="1212328"/>
            <a:ext cx="282575" cy="4754133"/>
          </a:xfrm>
          <a:prstGeom prst="can">
            <a:avLst>
              <a:gd name="adj" fmla="val 4419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49DFE9F-DE33-4466-B1AD-0F4ADBD5804B}"/>
              </a:ext>
            </a:extLst>
          </p:cNvPr>
          <p:cNvGrpSpPr/>
          <p:nvPr/>
        </p:nvGrpSpPr>
        <p:grpSpPr>
          <a:xfrm>
            <a:off x="2421423" y="3509169"/>
            <a:ext cx="420401" cy="155575"/>
            <a:chOff x="1753680" y="3511550"/>
            <a:chExt cx="420401" cy="155575"/>
          </a:xfrm>
          <a:solidFill>
            <a:srgbClr val="FF0000"/>
          </a:solidFill>
        </p:grpSpPr>
        <p:sp>
          <p:nvSpPr>
            <p:cNvPr id="148" name="Freeform 55">
              <a:extLst>
                <a:ext uri="{FF2B5EF4-FFF2-40B4-BE49-F238E27FC236}">
                  <a16:creationId xmlns:a16="http://schemas.microsoft.com/office/drawing/2014/main" id="{BDE4DD8F-D7DB-4F9D-954F-7128D1547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680" y="3557588"/>
              <a:ext cx="282575" cy="109537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5">
                  <a:moveTo>
                    <a:pt x="0" y="0"/>
                  </a:moveTo>
                  <a:lnTo>
                    <a:pt x="0" y="39"/>
                  </a:lnTo>
                  <a:cubicBezTo>
                    <a:pt x="6" y="50"/>
                    <a:pt x="22" y="60"/>
                    <a:pt x="37" y="66"/>
                  </a:cubicBezTo>
                  <a:cubicBezTo>
                    <a:pt x="52" y="72"/>
                    <a:pt x="71" y="75"/>
                    <a:pt x="88" y="75"/>
                  </a:cubicBezTo>
                  <a:cubicBezTo>
                    <a:pt x="105" y="75"/>
                    <a:pt x="127" y="72"/>
                    <a:pt x="142" y="66"/>
                  </a:cubicBezTo>
                  <a:cubicBezTo>
                    <a:pt x="157" y="60"/>
                    <a:pt x="172" y="48"/>
                    <a:pt x="178" y="38"/>
                  </a:cubicBezTo>
                  <a:lnTo>
                    <a:pt x="178" y="6"/>
                  </a:lnTo>
                  <a:cubicBezTo>
                    <a:pt x="172" y="5"/>
                    <a:pt x="156" y="25"/>
                    <a:pt x="141" y="30"/>
                  </a:cubicBezTo>
                  <a:cubicBezTo>
                    <a:pt x="126" y="35"/>
                    <a:pt x="107" y="39"/>
                    <a:pt x="88" y="38"/>
                  </a:cubicBezTo>
                  <a:cubicBezTo>
                    <a:pt x="69" y="37"/>
                    <a:pt x="43" y="30"/>
                    <a:pt x="28" y="24"/>
                  </a:cubicBezTo>
                  <a:cubicBezTo>
                    <a:pt x="13" y="18"/>
                    <a:pt x="6" y="5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8" name="Freeform 58"/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102893C-EA67-42CF-B304-2F79BA7A1041}"/>
              </a:ext>
            </a:extLst>
          </p:cNvPr>
          <p:cNvGrpSpPr/>
          <p:nvPr/>
        </p:nvGrpSpPr>
        <p:grpSpPr>
          <a:xfrm>
            <a:off x="2435710" y="3502816"/>
            <a:ext cx="420401" cy="155575"/>
            <a:chOff x="1753680" y="3511550"/>
            <a:chExt cx="420401" cy="155575"/>
          </a:xfrm>
          <a:solidFill>
            <a:srgbClr val="FF0000"/>
          </a:solidFill>
        </p:grpSpPr>
        <p:sp>
          <p:nvSpPr>
            <p:cNvPr id="172" name="Freeform 55">
              <a:extLst>
                <a:ext uri="{FF2B5EF4-FFF2-40B4-BE49-F238E27FC236}">
                  <a16:creationId xmlns:a16="http://schemas.microsoft.com/office/drawing/2014/main" id="{E398D650-0643-4D77-B5DD-C0061EC8F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680" y="3557588"/>
              <a:ext cx="282575" cy="109537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5">
                  <a:moveTo>
                    <a:pt x="0" y="0"/>
                  </a:moveTo>
                  <a:lnTo>
                    <a:pt x="0" y="39"/>
                  </a:lnTo>
                  <a:cubicBezTo>
                    <a:pt x="6" y="50"/>
                    <a:pt x="22" y="60"/>
                    <a:pt x="37" y="66"/>
                  </a:cubicBezTo>
                  <a:cubicBezTo>
                    <a:pt x="52" y="72"/>
                    <a:pt x="71" y="75"/>
                    <a:pt x="88" y="75"/>
                  </a:cubicBezTo>
                  <a:cubicBezTo>
                    <a:pt x="105" y="75"/>
                    <a:pt x="127" y="72"/>
                    <a:pt x="142" y="66"/>
                  </a:cubicBezTo>
                  <a:cubicBezTo>
                    <a:pt x="157" y="60"/>
                    <a:pt x="172" y="48"/>
                    <a:pt x="178" y="38"/>
                  </a:cubicBezTo>
                  <a:lnTo>
                    <a:pt x="178" y="6"/>
                  </a:lnTo>
                  <a:cubicBezTo>
                    <a:pt x="172" y="5"/>
                    <a:pt x="156" y="25"/>
                    <a:pt x="141" y="30"/>
                  </a:cubicBezTo>
                  <a:cubicBezTo>
                    <a:pt x="126" y="35"/>
                    <a:pt x="107" y="39"/>
                    <a:pt x="88" y="38"/>
                  </a:cubicBezTo>
                  <a:cubicBezTo>
                    <a:pt x="69" y="37"/>
                    <a:pt x="43" y="30"/>
                    <a:pt x="28" y="24"/>
                  </a:cubicBezTo>
                  <a:cubicBezTo>
                    <a:pt x="13" y="18"/>
                    <a:pt x="6" y="5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58">
              <a:extLst>
                <a:ext uri="{FF2B5EF4-FFF2-40B4-BE49-F238E27FC236}">
                  <a16:creationId xmlns:a16="http://schemas.microsoft.com/office/drawing/2014/main" id="{AFF0F51F-32B7-4C2D-B77C-496694D9E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191" name="Connettore diritto 33">
            <a:extLst>
              <a:ext uri="{FF2B5EF4-FFF2-40B4-BE49-F238E27FC236}">
                <a16:creationId xmlns:a16="http://schemas.microsoft.com/office/drawing/2014/main" id="{87FDDED7-3668-4FD4-8542-B8AB70E8F790}"/>
              </a:ext>
            </a:extLst>
          </p:cNvPr>
          <p:cNvCxnSpPr>
            <a:cxnSpLocks/>
          </p:cNvCxnSpPr>
          <p:nvPr/>
        </p:nvCxnSpPr>
        <p:spPr>
          <a:xfrm rot="5400000">
            <a:off x="5370674" y="5748182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">
            <a:extLst>
              <a:ext uri="{FF2B5EF4-FFF2-40B4-BE49-F238E27FC236}">
                <a16:creationId xmlns:a16="http://schemas.microsoft.com/office/drawing/2014/main" id="{7ED73460-3DAF-41B3-97FC-B9A4790DA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4458009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4" name="Connettore diritto 33">
            <a:extLst>
              <a:ext uri="{FF2B5EF4-FFF2-40B4-BE49-F238E27FC236}">
                <a16:creationId xmlns:a16="http://schemas.microsoft.com/office/drawing/2014/main" id="{F9F931FC-05D1-4231-94FC-08A751FA7C7F}"/>
              </a:ext>
            </a:extLst>
          </p:cNvPr>
          <p:cNvCxnSpPr>
            <a:cxnSpLocks/>
          </p:cNvCxnSpPr>
          <p:nvPr/>
        </p:nvCxnSpPr>
        <p:spPr>
          <a:xfrm rot="5400000">
            <a:off x="5370674" y="4501840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33">
            <a:extLst>
              <a:ext uri="{FF2B5EF4-FFF2-40B4-BE49-F238E27FC236}">
                <a16:creationId xmlns:a16="http://schemas.microsoft.com/office/drawing/2014/main" id="{EC9C883F-C6D5-4933-A3AC-1D4EB49652E2}"/>
              </a:ext>
            </a:extLst>
          </p:cNvPr>
          <p:cNvCxnSpPr>
            <a:cxnSpLocks/>
          </p:cNvCxnSpPr>
          <p:nvPr/>
        </p:nvCxnSpPr>
        <p:spPr>
          <a:xfrm rot="5400000">
            <a:off x="5370674" y="3254312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34">
            <a:extLst>
              <a:ext uri="{FF2B5EF4-FFF2-40B4-BE49-F238E27FC236}">
                <a16:creationId xmlns:a16="http://schemas.microsoft.com/office/drawing/2014/main" id="{BAB992E2-4990-4DF0-9EBC-18AB1425A7B0}"/>
              </a:ext>
            </a:extLst>
          </p:cNvPr>
          <p:cNvCxnSpPr>
            <a:cxnSpLocks/>
          </p:cNvCxnSpPr>
          <p:nvPr/>
        </p:nvCxnSpPr>
        <p:spPr>
          <a:xfrm rot="5400000">
            <a:off x="5370674" y="1999468"/>
            <a:ext cx="0" cy="1736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1">
            <a:extLst>
              <a:ext uri="{FF2B5EF4-FFF2-40B4-BE49-F238E27FC236}">
                <a16:creationId xmlns:a16="http://schemas.microsoft.com/office/drawing/2014/main" id="{D7092A4B-1F03-4F31-A714-5BB91B12F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1945142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ectangle 1">
            <a:extLst>
              <a:ext uri="{FF2B5EF4-FFF2-40B4-BE49-F238E27FC236}">
                <a16:creationId xmlns:a16="http://schemas.microsoft.com/office/drawing/2014/main" id="{92F19EDB-AE69-42AA-B614-D9B6D481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3197211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1">
            <a:extLst>
              <a:ext uri="{FF2B5EF4-FFF2-40B4-BE49-F238E27FC236}">
                <a16:creationId xmlns:a16="http://schemas.microsoft.com/office/drawing/2014/main" id="{AB6E5D10-AAD4-4B93-A0AD-D7EDB4A7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053" y="5696030"/>
            <a:ext cx="421527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">
            <a:extLst>
              <a:ext uri="{FF2B5EF4-FFF2-40B4-BE49-F238E27FC236}">
                <a16:creationId xmlns:a16="http://schemas.microsoft.com/office/drawing/2014/main" id="{4252F852-C090-4B23-8FA7-90210138579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312848" y="3885959"/>
            <a:ext cx="2924849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Force (N)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96" name="AutoShape 8"/>
          <p:cNvSpPr>
            <a:spLocks noChangeAspect="1" noChangeArrowheads="1"/>
          </p:cNvSpPr>
          <p:nvPr/>
        </p:nvSpPr>
        <p:spPr bwMode="auto">
          <a:xfrm>
            <a:off x="2275072" y="1283395"/>
            <a:ext cx="282572" cy="4665746"/>
          </a:xfrm>
          <a:prstGeom prst="can">
            <a:avLst>
              <a:gd name="adj" fmla="val 3683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597" name="AutoShape 9"/>
          <p:cNvSpPr>
            <a:spLocks noChangeAspect="1" noChangeArrowheads="1"/>
          </p:cNvSpPr>
          <p:nvPr/>
        </p:nvSpPr>
        <p:spPr bwMode="auto">
          <a:xfrm>
            <a:off x="2121086" y="1251102"/>
            <a:ext cx="282572" cy="4742292"/>
          </a:xfrm>
          <a:prstGeom prst="can">
            <a:avLst>
              <a:gd name="adj" fmla="val 3570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" name="Text Box 4">
            <a:extLst>
              <a:ext uri="{FF2B5EF4-FFF2-40B4-BE49-F238E27FC236}">
                <a16:creationId xmlns:a16="http://schemas.microsoft.com/office/drawing/2014/main" id="{F529D61F-3D5E-4078-B0FF-5B845D632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815" y="5303073"/>
            <a:ext cx="10585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Sarcomere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818BCB-EBF5-4186-A072-426403F615A9}"/>
              </a:ext>
            </a:extLst>
          </p:cNvPr>
          <p:cNvGrpSpPr/>
          <p:nvPr/>
        </p:nvGrpSpPr>
        <p:grpSpPr>
          <a:xfrm>
            <a:off x="987870" y="1398278"/>
            <a:ext cx="1795443" cy="2222501"/>
            <a:chOff x="322508" y="1398277"/>
            <a:chExt cx="1795443" cy="2222501"/>
          </a:xfrm>
        </p:grpSpPr>
        <p:grpSp>
          <p:nvGrpSpPr>
            <p:cNvPr id="19489" name="Group 138"/>
            <p:cNvGrpSpPr>
              <a:grpSpLocks/>
            </p:cNvGrpSpPr>
            <p:nvPr/>
          </p:nvGrpSpPr>
          <p:grpSpPr bwMode="auto">
            <a:xfrm>
              <a:off x="322508" y="1398277"/>
              <a:ext cx="1647825" cy="2222501"/>
              <a:chOff x="506" y="913"/>
              <a:chExt cx="1038" cy="1400"/>
            </a:xfrm>
          </p:grpSpPr>
          <p:sp>
            <p:nvSpPr>
              <p:cNvPr id="19491" name="Freeform 139"/>
              <p:cNvSpPr>
                <a:spLocks noChangeAspect="1"/>
              </p:cNvSpPr>
              <p:nvPr/>
            </p:nvSpPr>
            <p:spPr bwMode="auto">
              <a:xfrm>
                <a:off x="518" y="1130"/>
                <a:ext cx="1026" cy="1183"/>
              </a:xfrm>
              <a:custGeom>
                <a:avLst/>
                <a:gdLst>
                  <a:gd name="T0" fmla="*/ 128 w 562"/>
                  <a:gd name="T1" fmla="*/ 0 h 988"/>
                  <a:gd name="T2" fmla="*/ 97 w 562"/>
                  <a:gd name="T3" fmla="*/ 193 h 988"/>
                  <a:gd name="T4" fmla="*/ 78 w 562"/>
                  <a:gd name="T5" fmla="*/ 783 h 988"/>
                  <a:gd name="T6" fmla="*/ 562 w 562"/>
                  <a:gd name="T7" fmla="*/ 988 h 9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2"/>
                  <a:gd name="T13" fmla="*/ 0 h 988"/>
                  <a:gd name="T14" fmla="*/ 562 w 562"/>
                  <a:gd name="T15" fmla="*/ 988 h 988"/>
                  <a:gd name="connsiteX0" fmla="*/ 1456 w 18476"/>
                  <a:gd name="connsiteY0" fmla="*/ 0 h 11743"/>
                  <a:gd name="connsiteX1" fmla="*/ 904 w 18476"/>
                  <a:gd name="connsiteY1" fmla="*/ 1953 h 11743"/>
                  <a:gd name="connsiteX2" fmla="*/ 566 w 18476"/>
                  <a:gd name="connsiteY2" fmla="*/ 7925 h 11743"/>
                  <a:gd name="connsiteX3" fmla="*/ 18476 w 18476"/>
                  <a:gd name="connsiteY3" fmla="*/ 11743 h 11743"/>
                  <a:gd name="connsiteX0" fmla="*/ 1456 w 18262"/>
                  <a:gd name="connsiteY0" fmla="*/ 0 h 11971"/>
                  <a:gd name="connsiteX1" fmla="*/ 904 w 18262"/>
                  <a:gd name="connsiteY1" fmla="*/ 1953 h 11971"/>
                  <a:gd name="connsiteX2" fmla="*/ 566 w 18262"/>
                  <a:gd name="connsiteY2" fmla="*/ 7925 h 11971"/>
                  <a:gd name="connsiteX3" fmla="*/ 18262 w 18262"/>
                  <a:gd name="connsiteY3" fmla="*/ 11971 h 11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262" h="11971">
                    <a:moveTo>
                      <a:pt x="1456" y="0"/>
                    </a:moveTo>
                    <a:cubicBezTo>
                      <a:pt x="1367" y="324"/>
                      <a:pt x="1064" y="628"/>
                      <a:pt x="904" y="1953"/>
                    </a:cubicBezTo>
                    <a:cubicBezTo>
                      <a:pt x="762" y="3269"/>
                      <a:pt x="-822" y="6579"/>
                      <a:pt x="566" y="7925"/>
                    </a:cubicBezTo>
                    <a:cubicBezTo>
                      <a:pt x="1954" y="9271"/>
                      <a:pt x="16465" y="11536"/>
                      <a:pt x="18262" y="11971"/>
                    </a:cubicBez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 type="oval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492" name="Group 140"/>
              <p:cNvGrpSpPr>
                <a:grpSpLocks/>
              </p:cNvGrpSpPr>
              <p:nvPr/>
            </p:nvGrpSpPr>
            <p:grpSpPr bwMode="auto">
              <a:xfrm rot="9437064">
                <a:off x="506" y="913"/>
                <a:ext cx="205" cy="260"/>
                <a:chOff x="0" y="210"/>
                <a:chExt cx="656" cy="738"/>
              </a:xfrm>
            </p:grpSpPr>
            <p:sp>
              <p:nvSpPr>
                <p:cNvPr id="19493" name="Freeform 141"/>
                <p:cNvSpPr>
                  <a:spLocks noChangeAspect="1"/>
                </p:cNvSpPr>
                <p:nvPr/>
              </p:nvSpPr>
              <p:spPr bwMode="auto">
                <a:xfrm>
                  <a:off x="0" y="210"/>
                  <a:ext cx="656" cy="738"/>
                </a:xfrm>
                <a:custGeom>
                  <a:avLst/>
                  <a:gdLst>
                    <a:gd name="T0" fmla="*/ 1349 w 335"/>
                    <a:gd name="T1" fmla="*/ 3862 h 377"/>
                    <a:gd name="T2" fmla="*/ 1457 w 335"/>
                    <a:gd name="T3" fmla="*/ 5507 h 377"/>
                    <a:gd name="T4" fmla="*/ 2853 w 335"/>
                    <a:gd name="T5" fmla="*/ 4035 h 377"/>
                    <a:gd name="T6" fmla="*/ 4835 w 335"/>
                    <a:gd name="T7" fmla="*/ 4874 h 377"/>
                    <a:gd name="T8" fmla="*/ 3425 w 335"/>
                    <a:gd name="T9" fmla="*/ 2977 h 377"/>
                    <a:gd name="T10" fmla="*/ 4114 w 335"/>
                    <a:gd name="T11" fmla="*/ 172 h 377"/>
                    <a:gd name="T12" fmla="*/ 2060 w 335"/>
                    <a:gd name="T13" fmla="*/ 1920 h 377"/>
                    <a:gd name="T14" fmla="*/ 119 w 335"/>
                    <a:gd name="T15" fmla="*/ 2177 h 377"/>
                    <a:gd name="T16" fmla="*/ 1349 w 335"/>
                    <a:gd name="T17" fmla="*/ 3862 h 37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35"/>
                    <a:gd name="T28" fmla="*/ 0 h 377"/>
                    <a:gd name="T29" fmla="*/ 335 w 335"/>
                    <a:gd name="T30" fmla="*/ 377 h 37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35" h="377">
                      <a:moveTo>
                        <a:pt x="92" y="263"/>
                      </a:moveTo>
                      <a:cubicBezTo>
                        <a:pt x="107" y="301"/>
                        <a:pt x="82" y="373"/>
                        <a:pt x="99" y="375"/>
                      </a:cubicBezTo>
                      <a:cubicBezTo>
                        <a:pt x="116" y="377"/>
                        <a:pt x="156" y="282"/>
                        <a:pt x="194" y="275"/>
                      </a:cubicBezTo>
                      <a:cubicBezTo>
                        <a:pt x="232" y="268"/>
                        <a:pt x="323" y="344"/>
                        <a:pt x="329" y="332"/>
                      </a:cubicBezTo>
                      <a:cubicBezTo>
                        <a:pt x="335" y="320"/>
                        <a:pt x="241" y="256"/>
                        <a:pt x="233" y="203"/>
                      </a:cubicBezTo>
                      <a:cubicBezTo>
                        <a:pt x="225" y="150"/>
                        <a:pt x="295" y="24"/>
                        <a:pt x="280" y="12"/>
                      </a:cubicBezTo>
                      <a:cubicBezTo>
                        <a:pt x="265" y="0"/>
                        <a:pt x="185" y="108"/>
                        <a:pt x="140" y="131"/>
                      </a:cubicBezTo>
                      <a:cubicBezTo>
                        <a:pt x="95" y="154"/>
                        <a:pt x="16" y="126"/>
                        <a:pt x="8" y="148"/>
                      </a:cubicBezTo>
                      <a:cubicBezTo>
                        <a:pt x="0" y="170"/>
                        <a:pt x="77" y="225"/>
                        <a:pt x="92" y="26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94" name="Oval 142"/>
                <p:cNvSpPr>
                  <a:spLocks noChangeAspect="1" noChangeArrowheads="1"/>
                </p:cNvSpPr>
                <p:nvPr/>
              </p:nvSpPr>
              <p:spPr bwMode="auto">
                <a:xfrm rot="1772327">
                  <a:off x="272" y="549"/>
                  <a:ext cx="90" cy="13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7" name="Freeform 139">
              <a:extLst>
                <a:ext uri="{FF2B5EF4-FFF2-40B4-BE49-F238E27FC236}">
                  <a16:creationId xmlns:a16="http://schemas.microsoft.com/office/drawing/2014/main" id="{AF653FFF-757A-413F-8AA9-6FA51A0F7D5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96945" y="3462242"/>
              <a:ext cx="621006" cy="115740"/>
            </a:xfrm>
            <a:custGeom>
              <a:avLst/>
              <a:gdLst>
                <a:gd name="T0" fmla="*/ 128 w 562"/>
                <a:gd name="T1" fmla="*/ 0 h 988"/>
                <a:gd name="T2" fmla="*/ 97 w 562"/>
                <a:gd name="T3" fmla="*/ 193 h 988"/>
                <a:gd name="T4" fmla="*/ 78 w 562"/>
                <a:gd name="T5" fmla="*/ 783 h 988"/>
                <a:gd name="T6" fmla="*/ 562 w 562"/>
                <a:gd name="T7" fmla="*/ 988 h 9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2"/>
                <a:gd name="T13" fmla="*/ 0 h 988"/>
                <a:gd name="T14" fmla="*/ 562 w 562"/>
                <a:gd name="T15" fmla="*/ 988 h 988"/>
                <a:gd name="connsiteX0" fmla="*/ 1456 w 18476"/>
                <a:gd name="connsiteY0" fmla="*/ 0 h 11743"/>
                <a:gd name="connsiteX1" fmla="*/ 904 w 18476"/>
                <a:gd name="connsiteY1" fmla="*/ 1953 h 11743"/>
                <a:gd name="connsiteX2" fmla="*/ 566 w 18476"/>
                <a:gd name="connsiteY2" fmla="*/ 7925 h 11743"/>
                <a:gd name="connsiteX3" fmla="*/ 18476 w 18476"/>
                <a:gd name="connsiteY3" fmla="*/ 11743 h 11743"/>
                <a:gd name="connsiteX0" fmla="*/ 1456 w 18262"/>
                <a:gd name="connsiteY0" fmla="*/ 0 h 11971"/>
                <a:gd name="connsiteX1" fmla="*/ 904 w 18262"/>
                <a:gd name="connsiteY1" fmla="*/ 1953 h 11971"/>
                <a:gd name="connsiteX2" fmla="*/ 566 w 18262"/>
                <a:gd name="connsiteY2" fmla="*/ 7925 h 11971"/>
                <a:gd name="connsiteX3" fmla="*/ 18262 w 18262"/>
                <a:gd name="connsiteY3" fmla="*/ 11971 h 11971"/>
                <a:gd name="connsiteX0" fmla="*/ 1456 w 18262"/>
                <a:gd name="connsiteY0" fmla="*/ 0 h 10575"/>
                <a:gd name="connsiteX1" fmla="*/ 904 w 18262"/>
                <a:gd name="connsiteY1" fmla="*/ 1953 h 10575"/>
                <a:gd name="connsiteX2" fmla="*/ 566 w 18262"/>
                <a:gd name="connsiteY2" fmla="*/ 7925 h 10575"/>
                <a:gd name="connsiteX3" fmla="*/ 18262 w 18262"/>
                <a:gd name="connsiteY3" fmla="*/ 10575 h 10575"/>
                <a:gd name="connsiteX0" fmla="*/ 904 w 18262"/>
                <a:gd name="connsiteY0" fmla="*/ 0 h 8622"/>
                <a:gd name="connsiteX1" fmla="*/ 566 w 18262"/>
                <a:gd name="connsiteY1" fmla="*/ 5972 h 8622"/>
                <a:gd name="connsiteX2" fmla="*/ 18262 w 18262"/>
                <a:gd name="connsiteY2" fmla="*/ 8622 h 8622"/>
                <a:gd name="connsiteX0" fmla="*/ 0 w 9690"/>
                <a:gd name="connsiteY0" fmla="*/ 0 h 3074"/>
                <a:gd name="connsiteX1" fmla="*/ 9690 w 9690"/>
                <a:gd name="connsiteY1" fmla="*/ 3074 h 3074"/>
                <a:gd name="connsiteX0" fmla="*/ 0 w 3965"/>
                <a:gd name="connsiteY0" fmla="*/ 0 h 2501"/>
                <a:gd name="connsiteX1" fmla="*/ 3965 w 3965"/>
                <a:gd name="connsiteY1" fmla="*/ 2211 h 2501"/>
                <a:gd name="connsiteX0" fmla="*/ 0 w 10000"/>
                <a:gd name="connsiteY0" fmla="*/ 0 h 8840"/>
                <a:gd name="connsiteX1" fmla="*/ 10000 w 10000"/>
                <a:gd name="connsiteY1" fmla="*/ 8840 h 8840"/>
                <a:gd name="connsiteX0" fmla="*/ 0 w 10076"/>
                <a:gd name="connsiteY0" fmla="*/ 0 h 12590"/>
                <a:gd name="connsiteX1" fmla="*/ 10076 w 10076"/>
                <a:gd name="connsiteY1" fmla="*/ 12590 h 12590"/>
                <a:gd name="connsiteX0" fmla="*/ 0 w 9886"/>
                <a:gd name="connsiteY0" fmla="*/ 0 h 11295"/>
                <a:gd name="connsiteX1" fmla="*/ 9886 w 9886"/>
                <a:gd name="connsiteY1" fmla="*/ 11295 h 11295"/>
                <a:gd name="connsiteX0" fmla="*/ 0 w 10038"/>
                <a:gd name="connsiteY0" fmla="*/ 0 h 11147"/>
                <a:gd name="connsiteX1" fmla="*/ 10038 w 10038"/>
                <a:gd name="connsiteY1" fmla="*/ 11147 h 1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38" h="11147">
                  <a:moveTo>
                    <a:pt x="0" y="0"/>
                  </a:moveTo>
                  <a:cubicBezTo>
                    <a:pt x="5541" y="3376"/>
                    <a:pt x="7448" y="4568"/>
                    <a:pt x="10038" y="11147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D060645-5424-4BD3-9D34-220A0E03B8E3}"/>
              </a:ext>
            </a:extLst>
          </p:cNvPr>
          <p:cNvGrpSpPr/>
          <p:nvPr/>
        </p:nvGrpSpPr>
        <p:grpSpPr>
          <a:xfrm>
            <a:off x="719336" y="77788"/>
            <a:ext cx="1762964" cy="3622424"/>
            <a:chOff x="53975" y="77788"/>
            <a:chExt cx="1762964" cy="3622424"/>
          </a:xfrm>
        </p:grpSpPr>
        <p:sp>
          <p:nvSpPr>
            <p:cNvPr id="236" name="Freeform 90">
              <a:extLst>
                <a:ext uri="{FF2B5EF4-FFF2-40B4-BE49-F238E27FC236}">
                  <a16:creationId xmlns:a16="http://schemas.microsoft.com/office/drawing/2014/main" id="{4C87BB73-17C7-4865-B953-64402802673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5676" y="3456691"/>
              <a:ext cx="1031263" cy="138214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9622"/>
                <a:gd name="connsiteY0" fmla="*/ 4374 h 9869"/>
                <a:gd name="connsiteX1" fmla="*/ 9622 w 9622"/>
                <a:gd name="connsiteY1" fmla="*/ 9869 h 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22" h="9869">
                  <a:moveTo>
                    <a:pt x="0" y="4374"/>
                  </a:moveTo>
                  <a:cubicBezTo>
                    <a:pt x="2480" y="-5949"/>
                    <a:pt x="6929" y="4544"/>
                    <a:pt x="9622" y="9869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90">
              <a:extLst>
                <a:ext uri="{FF2B5EF4-FFF2-40B4-BE49-F238E27FC236}">
                  <a16:creationId xmlns:a16="http://schemas.microsoft.com/office/drawing/2014/main" id="{5497F378-DB89-4F6A-AB49-3717042AEB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3839" y="3512339"/>
              <a:ext cx="609206" cy="187873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10978"/>
                <a:gd name="connsiteY0" fmla="*/ 2913 h 17930"/>
                <a:gd name="connsiteX1" fmla="*/ 10978 w 10978"/>
                <a:gd name="connsiteY1" fmla="*/ 17930 h 17930"/>
                <a:gd name="connsiteX0" fmla="*/ 0 w 10978"/>
                <a:gd name="connsiteY0" fmla="*/ 0 h 15017"/>
                <a:gd name="connsiteX1" fmla="*/ 10978 w 10978"/>
                <a:gd name="connsiteY1" fmla="*/ 15017 h 15017"/>
                <a:gd name="connsiteX0" fmla="*/ 0 w 5601"/>
                <a:gd name="connsiteY0" fmla="*/ 0 h 8228"/>
                <a:gd name="connsiteX1" fmla="*/ 5601 w 5601"/>
                <a:gd name="connsiteY1" fmla="*/ 8046 h 8228"/>
                <a:gd name="connsiteX0" fmla="*/ 0 w 10000"/>
                <a:gd name="connsiteY0" fmla="*/ 0 h 14987"/>
                <a:gd name="connsiteX1" fmla="*/ 10000 w 10000"/>
                <a:gd name="connsiteY1" fmla="*/ 9779 h 14987"/>
                <a:gd name="connsiteX0" fmla="*/ 0 w 10240"/>
                <a:gd name="connsiteY0" fmla="*/ 0 h 16451"/>
                <a:gd name="connsiteX1" fmla="*/ 10240 w 10240"/>
                <a:gd name="connsiteY1" fmla="*/ 12073 h 1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40" h="16451">
                  <a:moveTo>
                    <a:pt x="0" y="0"/>
                  </a:moveTo>
                  <a:cubicBezTo>
                    <a:pt x="3635" y="19485"/>
                    <a:pt x="6463" y="19033"/>
                    <a:pt x="10240" y="12073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84" name="Group 89"/>
            <p:cNvGrpSpPr>
              <a:grpSpLocks/>
            </p:cNvGrpSpPr>
            <p:nvPr/>
          </p:nvGrpSpPr>
          <p:grpSpPr bwMode="auto">
            <a:xfrm>
              <a:off x="53975" y="77788"/>
              <a:ext cx="1544638" cy="3592513"/>
              <a:chOff x="22" y="4"/>
              <a:chExt cx="973" cy="2263"/>
            </a:xfrm>
          </p:grpSpPr>
          <p:sp>
            <p:nvSpPr>
              <p:cNvPr id="19535" name="Freeform 90"/>
              <p:cNvSpPr>
                <a:spLocks noChangeAspect="1"/>
              </p:cNvSpPr>
              <p:nvPr/>
            </p:nvSpPr>
            <p:spPr bwMode="auto">
              <a:xfrm>
                <a:off x="303" y="409"/>
                <a:ext cx="692" cy="1858"/>
              </a:xfrm>
              <a:custGeom>
                <a:avLst/>
                <a:gdLst>
                  <a:gd name="T0" fmla="*/ 134 w 995"/>
                  <a:gd name="T1" fmla="*/ 0 h 1875"/>
                  <a:gd name="T2" fmla="*/ 270 w 995"/>
                  <a:gd name="T3" fmla="*/ 347 h 1875"/>
                  <a:gd name="T4" fmla="*/ 121 w 995"/>
                  <a:gd name="T5" fmla="*/ 1624 h 1875"/>
                  <a:gd name="T6" fmla="*/ 995 w 995"/>
                  <a:gd name="T7" fmla="*/ 1851 h 18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5"/>
                  <a:gd name="T13" fmla="*/ 0 h 1875"/>
                  <a:gd name="T14" fmla="*/ 995 w 995"/>
                  <a:gd name="T15" fmla="*/ 1875 h 1875"/>
                  <a:gd name="connsiteX0" fmla="*/ 447 w 6969"/>
                  <a:gd name="connsiteY0" fmla="*/ 0 h 9904"/>
                  <a:gd name="connsiteX1" fmla="*/ 1814 w 6969"/>
                  <a:gd name="connsiteY1" fmla="*/ 1851 h 9904"/>
                  <a:gd name="connsiteX2" fmla="*/ 316 w 6969"/>
                  <a:gd name="connsiteY2" fmla="*/ 8661 h 9904"/>
                  <a:gd name="connsiteX3" fmla="*/ 6969 w 6969"/>
                  <a:gd name="connsiteY3" fmla="*/ 9904 h 9904"/>
                  <a:gd name="connsiteX0" fmla="*/ 640 w 9934"/>
                  <a:gd name="connsiteY0" fmla="*/ 0 h 9733"/>
                  <a:gd name="connsiteX1" fmla="*/ 2602 w 9934"/>
                  <a:gd name="connsiteY1" fmla="*/ 1869 h 9733"/>
                  <a:gd name="connsiteX2" fmla="*/ 452 w 9934"/>
                  <a:gd name="connsiteY2" fmla="*/ 8745 h 9733"/>
                  <a:gd name="connsiteX3" fmla="*/ 9934 w 9934"/>
                  <a:gd name="connsiteY3" fmla="*/ 9733 h 9733"/>
                  <a:gd name="connsiteX0" fmla="*/ 644 w 10065"/>
                  <a:gd name="connsiteY0" fmla="*/ 0 h 10282"/>
                  <a:gd name="connsiteX1" fmla="*/ 2619 w 10065"/>
                  <a:gd name="connsiteY1" fmla="*/ 1920 h 10282"/>
                  <a:gd name="connsiteX2" fmla="*/ 455 w 10065"/>
                  <a:gd name="connsiteY2" fmla="*/ 8985 h 10282"/>
                  <a:gd name="connsiteX3" fmla="*/ 10065 w 10065"/>
                  <a:gd name="connsiteY3" fmla="*/ 10282 h 10282"/>
                  <a:gd name="connsiteX0" fmla="*/ 644 w 10065"/>
                  <a:gd name="connsiteY0" fmla="*/ 0 h 10282"/>
                  <a:gd name="connsiteX1" fmla="*/ 2619 w 10065"/>
                  <a:gd name="connsiteY1" fmla="*/ 1920 h 10282"/>
                  <a:gd name="connsiteX2" fmla="*/ 455 w 10065"/>
                  <a:gd name="connsiteY2" fmla="*/ 8985 h 10282"/>
                  <a:gd name="connsiteX3" fmla="*/ 10065 w 10065"/>
                  <a:gd name="connsiteY3" fmla="*/ 10282 h 10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65" h="10282">
                    <a:moveTo>
                      <a:pt x="644" y="0"/>
                    </a:moveTo>
                    <a:cubicBezTo>
                      <a:pt x="978" y="321"/>
                      <a:pt x="2648" y="420"/>
                      <a:pt x="2619" y="1920"/>
                    </a:cubicBezTo>
                    <a:cubicBezTo>
                      <a:pt x="2589" y="3419"/>
                      <a:pt x="-1301" y="7597"/>
                      <a:pt x="455" y="8985"/>
                    </a:cubicBezTo>
                    <a:cubicBezTo>
                      <a:pt x="2212" y="10374"/>
                      <a:pt x="7969" y="9640"/>
                      <a:pt x="10065" y="10282"/>
                    </a:cubicBezTo>
                  </a:path>
                </a:pathLst>
              </a:custGeom>
              <a:noFill/>
              <a:ln w="19050" cap="flat" cmpd="sng">
                <a:solidFill>
                  <a:srgbClr val="0000FF"/>
                </a:solidFill>
                <a:prstDash val="solid"/>
                <a:round/>
                <a:headEnd/>
                <a:tailEnd type="oval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536" name="Group 91"/>
              <p:cNvGrpSpPr>
                <a:grpSpLocks/>
              </p:cNvGrpSpPr>
              <p:nvPr/>
            </p:nvGrpSpPr>
            <p:grpSpPr bwMode="auto">
              <a:xfrm rot="1070804">
                <a:off x="22" y="4"/>
                <a:ext cx="463" cy="482"/>
                <a:chOff x="330" y="0"/>
                <a:chExt cx="656" cy="738"/>
              </a:xfrm>
            </p:grpSpPr>
            <p:sp>
              <p:nvSpPr>
                <p:cNvPr id="19537" name="Freeform 92"/>
                <p:cNvSpPr>
                  <a:spLocks noChangeAspect="1"/>
                </p:cNvSpPr>
                <p:nvPr/>
              </p:nvSpPr>
              <p:spPr bwMode="auto">
                <a:xfrm>
                  <a:off x="330" y="0"/>
                  <a:ext cx="656" cy="738"/>
                </a:xfrm>
                <a:custGeom>
                  <a:avLst/>
                  <a:gdLst>
                    <a:gd name="T0" fmla="*/ 1349 w 335"/>
                    <a:gd name="T1" fmla="*/ 3862 h 377"/>
                    <a:gd name="T2" fmla="*/ 1457 w 335"/>
                    <a:gd name="T3" fmla="*/ 5507 h 377"/>
                    <a:gd name="T4" fmla="*/ 2853 w 335"/>
                    <a:gd name="T5" fmla="*/ 4035 h 377"/>
                    <a:gd name="T6" fmla="*/ 4835 w 335"/>
                    <a:gd name="T7" fmla="*/ 4874 h 377"/>
                    <a:gd name="T8" fmla="*/ 3425 w 335"/>
                    <a:gd name="T9" fmla="*/ 2977 h 377"/>
                    <a:gd name="T10" fmla="*/ 4114 w 335"/>
                    <a:gd name="T11" fmla="*/ 172 h 377"/>
                    <a:gd name="T12" fmla="*/ 2060 w 335"/>
                    <a:gd name="T13" fmla="*/ 1920 h 377"/>
                    <a:gd name="T14" fmla="*/ 119 w 335"/>
                    <a:gd name="T15" fmla="*/ 2177 h 377"/>
                    <a:gd name="T16" fmla="*/ 1349 w 335"/>
                    <a:gd name="T17" fmla="*/ 3862 h 37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35"/>
                    <a:gd name="T28" fmla="*/ 0 h 377"/>
                    <a:gd name="T29" fmla="*/ 335 w 335"/>
                    <a:gd name="T30" fmla="*/ 377 h 37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35" h="377">
                      <a:moveTo>
                        <a:pt x="92" y="263"/>
                      </a:moveTo>
                      <a:cubicBezTo>
                        <a:pt x="107" y="301"/>
                        <a:pt x="82" y="373"/>
                        <a:pt x="99" y="375"/>
                      </a:cubicBezTo>
                      <a:cubicBezTo>
                        <a:pt x="116" y="377"/>
                        <a:pt x="156" y="282"/>
                        <a:pt x="194" y="275"/>
                      </a:cubicBezTo>
                      <a:cubicBezTo>
                        <a:pt x="232" y="268"/>
                        <a:pt x="323" y="344"/>
                        <a:pt x="329" y="332"/>
                      </a:cubicBezTo>
                      <a:cubicBezTo>
                        <a:pt x="335" y="320"/>
                        <a:pt x="241" y="256"/>
                        <a:pt x="233" y="203"/>
                      </a:cubicBezTo>
                      <a:cubicBezTo>
                        <a:pt x="225" y="150"/>
                        <a:pt x="295" y="24"/>
                        <a:pt x="280" y="12"/>
                      </a:cubicBezTo>
                      <a:cubicBezTo>
                        <a:pt x="265" y="0"/>
                        <a:pt x="185" y="108"/>
                        <a:pt x="140" y="131"/>
                      </a:cubicBezTo>
                      <a:cubicBezTo>
                        <a:pt x="95" y="154"/>
                        <a:pt x="16" y="126"/>
                        <a:pt x="8" y="148"/>
                      </a:cubicBezTo>
                      <a:cubicBezTo>
                        <a:pt x="0" y="170"/>
                        <a:pt x="77" y="225"/>
                        <a:pt x="92" y="26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38" name="Oval 93"/>
                <p:cNvSpPr>
                  <a:spLocks noChangeAspect="1" noChangeArrowheads="1"/>
                </p:cNvSpPr>
                <p:nvPr/>
              </p:nvSpPr>
              <p:spPr bwMode="auto">
                <a:xfrm rot="1772327">
                  <a:off x="596" y="356"/>
                  <a:ext cx="90" cy="13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8" name="Freeform 90">
              <a:extLst>
                <a:ext uri="{FF2B5EF4-FFF2-40B4-BE49-F238E27FC236}">
                  <a16:creationId xmlns:a16="http://schemas.microsoft.com/office/drawing/2014/main" id="{AB021FCD-C8E2-497B-809C-4CBCA54ADD6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9432" y="3504825"/>
              <a:ext cx="428837" cy="121029"/>
            </a:xfrm>
            <a:custGeom>
              <a:avLst/>
              <a:gdLst>
                <a:gd name="T0" fmla="*/ 134 w 995"/>
                <a:gd name="T1" fmla="*/ 0 h 1875"/>
                <a:gd name="T2" fmla="*/ 270 w 995"/>
                <a:gd name="T3" fmla="*/ 347 h 1875"/>
                <a:gd name="T4" fmla="*/ 121 w 995"/>
                <a:gd name="T5" fmla="*/ 1624 h 1875"/>
                <a:gd name="T6" fmla="*/ 995 w 995"/>
                <a:gd name="T7" fmla="*/ 1851 h 18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5"/>
                <a:gd name="T13" fmla="*/ 0 h 1875"/>
                <a:gd name="T14" fmla="*/ 995 w 995"/>
                <a:gd name="T15" fmla="*/ 1875 h 1875"/>
                <a:gd name="connsiteX0" fmla="*/ 447 w 6969"/>
                <a:gd name="connsiteY0" fmla="*/ 0 h 9904"/>
                <a:gd name="connsiteX1" fmla="*/ 1814 w 6969"/>
                <a:gd name="connsiteY1" fmla="*/ 1851 h 9904"/>
                <a:gd name="connsiteX2" fmla="*/ 316 w 6969"/>
                <a:gd name="connsiteY2" fmla="*/ 8661 h 9904"/>
                <a:gd name="connsiteX3" fmla="*/ 6969 w 6969"/>
                <a:gd name="connsiteY3" fmla="*/ 9904 h 9904"/>
                <a:gd name="connsiteX0" fmla="*/ 2602 w 9999"/>
                <a:gd name="connsiteY0" fmla="*/ 0 h 8131"/>
                <a:gd name="connsiteX1" fmla="*/ 452 w 9999"/>
                <a:gd name="connsiteY1" fmla="*/ 6876 h 8131"/>
                <a:gd name="connsiteX2" fmla="*/ 9999 w 9999"/>
                <a:gd name="connsiteY2" fmla="*/ 8131 h 8131"/>
                <a:gd name="connsiteX0" fmla="*/ 0 w 9548"/>
                <a:gd name="connsiteY0" fmla="*/ 0 h 1543"/>
                <a:gd name="connsiteX1" fmla="*/ 9548 w 9548"/>
                <a:gd name="connsiteY1" fmla="*/ 1543 h 1543"/>
                <a:gd name="connsiteX0" fmla="*/ 0 w 6713"/>
                <a:gd name="connsiteY0" fmla="*/ 0 h 5952"/>
                <a:gd name="connsiteX1" fmla="*/ 6713 w 6713"/>
                <a:gd name="connsiteY1" fmla="*/ 5236 h 5952"/>
                <a:gd name="connsiteX0" fmla="*/ 0 w 9392"/>
                <a:gd name="connsiteY0" fmla="*/ 0 h 8921"/>
                <a:gd name="connsiteX1" fmla="*/ 9392 w 9392"/>
                <a:gd name="connsiteY1" fmla="*/ 5876 h 8921"/>
                <a:gd name="connsiteX0" fmla="*/ 0 w 10000"/>
                <a:gd name="connsiteY0" fmla="*/ 2610 h 9197"/>
                <a:gd name="connsiteX1" fmla="*/ 10000 w 10000"/>
                <a:gd name="connsiteY1" fmla="*/ 9197 h 9197"/>
                <a:gd name="connsiteX0" fmla="*/ 0 w 16185"/>
                <a:gd name="connsiteY0" fmla="*/ 3361 h 7754"/>
                <a:gd name="connsiteX1" fmla="*/ 16185 w 16185"/>
                <a:gd name="connsiteY1" fmla="*/ 7754 h 7754"/>
                <a:gd name="connsiteX0" fmla="*/ 0 w 10978"/>
                <a:gd name="connsiteY0" fmla="*/ 2913 h 17930"/>
                <a:gd name="connsiteX1" fmla="*/ 10978 w 10978"/>
                <a:gd name="connsiteY1" fmla="*/ 17930 h 17930"/>
                <a:gd name="connsiteX0" fmla="*/ 0 w 10978"/>
                <a:gd name="connsiteY0" fmla="*/ 0 h 15017"/>
                <a:gd name="connsiteX1" fmla="*/ 10978 w 10978"/>
                <a:gd name="connsiteY1" fmla="*/ 15017 h 15017"/>
                <a:gd name="connsiteX0" fmla="*/ 0 w 5601"/>
                <a:gd name="connsiteY0" fmla="*/ 0 h 8228"/>
                <a:gd name="connsiteX1" fmla="*/ 5601 w 5601"/>
                <a:gd name="connsiteY1" fmla="*/ 8046 h 8228"/>
                <a:gd name="connsiteX0" fmla="*/ 0 w 10000"/>
                <a:gd name="connsiteY0" fmla="*/ 0 h 14987"/>
                <a:gd name="connsiteX1" fmla="*/ 10000 w 10000"/>
                <a:gd name="connsiteY1" fmla="*/ 9779 h 14987"/>
                <a:gd name="connsiteX0" fmla="*/ 0 w 4883"/>
                <a:gd name="connsiteY0" fmla="*/ 5513 h 14290"/>
                <a:gd name="connsiteX1" fmla="*/ 4883 w 4883"/>
                <a:gd name="connsiteY1" fmla="*/ 0 h 14290"/>
                <a:gd name="connsiteX0" fmla="*/ 0 w 10812"/>
                <a:gd name="connsiteY0" fmla="*/ 0 h 8580"/>
                <a:gd name="connsiteX1" fmla="*/ 10812 w 10812"/>
                <a:gd name="connsiteY1" fmla="*/ 3228 h 8580"/>
                <a:gd name="connsiteX0" fmla="*/ 0 w 10000"/>
                <a:gd name="connsiteY0" fmla="*/ 0 h 7492"/>
                <a:gd name="connsiteX1" fmla="*/ 10000 w 10000"/>
                <a:gd name="connsiteY1" fmla="*/ 3762 h 7492"/>
                <a:gd name="connsiteX0" fmla="*/ 0 w 13231"/>
                <a:gd name="connsiteY0" fmla="*/ 0 h 12584"/>
                <a:gd name="connsiteX1" fmla="*/ 13231 w 13231"/>
                <a:gd name="connsiteY1" fmla="*/ 8845 h 12584"/>
                <a:gd name="connsiteX0" fmla="*/ 0 w 13231"/>
                <a:gd name="connsiteY0" fmla="*/ 423 h 11000"/>
                <a:gd name="connsiteX1" fmla="*/ 13231 w 13231"/>
                <a:gd name="connsiteY1" fmla="*/ 9268 h 11000"/>
                <a:gd name="connsiteX0" fmla="*/ 0 w 13231"/>
                <a:gd name="connsiteY0" fmla="*/ 1458 h 10303"/>
                <a:gd name="connsiteX1" fmla="*/ 13231 w 13231"/>
                <a:gd name="connsiteY1" fmla="*/ 10303 h 10303"/>
                <a:gd name="connsiteX0" fmla="*/ 0 w 14433"/>
                <a:gd name="connsiteY0" fmla="*/ 1306 h 11051"/>
                <a:gd name="connsiteX1" fmla="*/ 14433 w 14433"/>
                <a:gd name="connsiteY1" fmla="*/ 11051 h 11051"/>
                <a:gd name="connsiteX0" fmla="*/ 0 w 13531"/>
                <a:gd name="connsiteY0" fmla="*/ 1239 h 11434"/>
                <a:gd name="connsiteX1" fmla="*/ 13531 w 13531"/>
                <a:gd name="connsiteY1" fmla="*/ 11434 h 1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31" h="11434">
                  <a:moveTo>
                    <a:pt x="0" y="1239"/>
                  </a:moveTo>
                  <a:cubicBezTo>
                    <a:pt x="7786" y="-2294"/>
                    <a:pt x="7354" y="1915"/>
                    <a:pt x="13531" y="11434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/>
              <a:tailEnd type="oval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0" name="Freeform 5"/>
          <p:cNvSpPr>
            <a:spLocks/>
          </p:cNvSpPr>
          <p:nvPr/>
        </p:nvSpPr>
        <p:spPr bwMode="auto">
          <a:xfrm flipH="1">
            <a:off x="1617861" y="5000626"/>
            <a:ext cx="263526" cy="438149"/>
          </a:xfrm>
          <a:custGeom>
            <a:avLst/>
            <a:gdLst>
              <a:gd name="T0" fmla="*/ 0 w 173"/>
              <a:gd name="T1" fmla="*/ 0 h 154"/>
              <a:gd name="T2" fmla="*/ 2147483647 w 173"/>
              <a:gd name="T3" fmla="*/ 2147483647 h 154"/>
              <a:gd name="T4" fmla="*/ 0 60000 65536"/>
              <a:gd name="T5" fmla="*/ 0 60000 65536"/>
              <a:gd name="T6" fmla="*/ 0 w 173"/>
              <a:gd name="T7" fmla="*/ 0 h 154"/>
              <a:gd name="T8" fmla="*/ 173 w 173"/>
              <a:gd name="T9" fmla="*/ 154 h 1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3" h="154">
                <a:moveTo>
                  <a:pt x="0" y="0"/>
                </a:moveTo>
                <a:lnTo>
                  <a:pt x="173" y="15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0" name="Freeform 5">
            <a:extLst>
              <a:ext uri="{FF2B5EF4-FFF2-40B4-BE49-F238E27FC236}">
                <a16:creationId xmlns:a16="http://schemas.microsoft.com/office/drawing/2014/main" id="{8F4A6313-113B-4B01-A2C0-74073B88BDCC}"/>
              </a:ext>
            </a:extLst>
          </p:cNvPr>
          <p:cNvSpPr>
            <a:spLocks/>
          </p:cNvSpPr>
          <p:nvPr/>
        </p:nvSpPr>
        <p:spPr bwMode="auto">
          <a:xfrm flipH="1">
            <a:off x="1636910" y="3662364"/>
            <a:ext cx="263526" cy="438149"/>
          </a:xfrm>
          <a:custGeom>
            <a:avLst/>
            <a:gdLst>
              <a:gd name="T0" fmla="*/ 0 w 173"/>
              <a:gd name="T1" fmla="*/ 0 h 154"/>
              <a:gd name="T2" fmla="*/ 2147483647 w 173"/>
              <a:gd name="T3" fmla="*/ 2147483647 h 154"/>
              <a:gd name="T4" fmla="*/ 0 60000 65536"/>
              <a:gd name="T5" fmla="*/ 0 60000 65536"/>
              <a:gd name="T6" fmla="*/ 0 w 173"/>
              <a:gd name="T7" fmla="*/ 0 h 154"/>
              <a:gd name="T8" fmla="*/ 173 w 173"/>
              <a:gd name="T9" fmla="*/ 154 h 1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3" h="154">
                <a:moveTo>
                  <a:pt x="0" y="0"/>
                </a:moveTo>
                <a:lnTo>
                  <a:pt x="173" y="15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5" name="Text Box 4">
            <a:extLst>
              <a:ext uri="{FF2B5EF4-FFF2-40B4-BE49-F238E27FC236}">
                <a16:creationId xmlns:a16="http://schemas.microsoft.com/office/drawing/2014/main" id="{B8AFAE8E-063D-49BE-BCEB-69874EE94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851" y="6289358"/>
            <a:ext cx="185782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To muscle tendon (insertion)</a:t>
            </a:r>
          </a:p>
        </p:txBody>
      </p:sp>
      <p:sp>
        <p:nvSpPr>
          <p:cNvPr id="86" name="Text Box 4">
            <a:extLst>
              <a:ext uri="{FF2B5EF4-FFF2-40B4-BE49-F238E27FC236}">
                <a16:creationId xmlns:a16="http://schemas.microsoft.com/office/drawing/2014/main" id="{EB3CE8AC-00DD-4EDD-9190-821F5FAB3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251" y="320358"/>
            <a:ext cx="185782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To muscle tendon (origin)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A39BF-C9F4-8424-5A5D-D86EBC884BFD}"/>
              </a:ext>
            </a:extLst>
          </p:cNvPr>
          <p:cNvGrpSpPr/>
          <p:nvPr/>
        </p:nvGrpSpPr>
        <p:grpSpPr>
          <a:xfrm>
            <a:off x="5283844" y="1905000"/>
            <a:ext cx="6264000" cy="4827478"/>
            <a:chOff x="5283844" y="1905000"/>
            <a:chExt cx="5079356" cy="4827478"/>
          </a:xfrm>
        </p:grpSpPr>
        <p:sp>
          <p:nvSpPr>
            <p:cNvPr id="185" name="Figura a mano libera: forma 26">
              <a:extLst>
                <a:ext uri="{FF2B5EF4-FFF2-40B4-BE49-F238E27FC236}">
                  <a16:creationId xmlns:a16="http://schemas.microsoft.com/office/drawing/2014/main" id="{6AA5E3C6-EE1A-40D4-83C2-D2A3DA1012EF}"/>
                </a:ext>
              </a:extLst>
            </p:cNvPr>
            <p:cNvSpPr/>
            <p:nvPr/>
          </p:nvSpPr>
          <p:spPr>
            <a:xfrm>
              <a:off x="5283844" y="1905000"/>
              <a:ext cx="5079356" cy="4090484"/>
            </a:xfrm>
            <a:custGeom>
              <a:avLst/>
              <a:gdLst>
                <a:gd name="connsiteX0" fmla="*/ 675499 w 7771624"/>
                <a:gd name="connsiteY0" fmla="*/ 0 h 4823992"/>
                <a:gd name="connsiteX1" fmla="*/ 685024 w 7771624"/>
                <a:gd name="connsiteY1" fmla="*/ 4400550 h 4823992"/>
                <a:gd name="connsiteX2" fmla="*/ 7771624 w 7771624"/>
                <a:gd name="connsiteY2" fmla="*/ 4400550 h 4823992"/>
                <a:gd name="connsiteX0" fmla="*/ 675499 w 7771624"/>
                <a:gd name="connsiteY0" fmla="*/ 0 h 4400550"/>
                <a:gd name="connsiteX1" fmla="*/ 685024 w 7771624"/>
                <a:gd name="connsiteY1" fmla="*/ 4400550 h 4400550"/>
                <a:gd name="connsiteX2" fmla="*/ 7771624 w 7771624"/>
                <a:gd name="connsiteY2" fmla="*/ 4400550 h 4400550"/>
                <a:gd name="connsiteX0" fmla="*/ 0 w 7096125"/>
                <a:gd name="connsiteY0" fmla="*/ 0 h 4400550"/>
                <a:gd name="connsiteX1" fmla="*/ 9525 w 7096125"/>
                <a:gd name="connsiteY1" fmla="*/ 4400550 h 4400550"/>
                <a:gd name="connsiteX2" fmla="*/ 7096125 w 7096125"/>
                <a:gd name="connsiteY2" fmla="*/ 4400550 h 440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96125" h="4400550">
                  <a:moveTo>
                    <a:pt x="0" y="0"/>
                  </a:moveTo>
                  <a:lnTo>
                    <a:pt x="9525" y="4400550"/>
                  </a:lnTo>
                  <a:lnTo>
                    <a:pt x="7096125" y="440055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cxnSp>
          <p:nvCxnSpPr>
            <p:cNvPr id="188" name="Connettore diritto 30">
              <a:extLst>
                <a:ext uri="{FF2B5EF4-FFF2-40B4-BE49-F238E27FC236}">
                  <a16:creationId xmlns:a16="http://schemas.microsoft.com/office/drawing/2014/main" id="{7600C075-A509-4DED-858B-7C3B48D1E0F1}"/>
                </a:ext>
              </a:extLst>
            </p:cNvPr>
            <p:cNvCxnSpPr/>
            <p:nvPr/>
          </p:nvCxnSpPr>
          <p:spPr>
            <a:xfrm>
              <a:off x="9980153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32">
              <a:extLst>
                <a:ext uri="{FF2B5EF4-FFF2-40B4-BE49-F238E27FC236}">
                  <a16:creationId xmlns:a16="http://schemas.microsoft.com/office/drawing/2014/main" id="{0F0D649E-AF05-4F0B-B972-21720CD23331}"/>
                </a:ext>
              </a:extLst>
            </p:cNvPr>
            <p:cNvCxnSpPr/>
            <p:nvPr/>
          </p:nvCxnSpPr>
          <p:spPr>
            <a:xfrm>
              <a:off x="6858320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">
              <a:extLst>
                <a:ext uri="{FF2B5EF4-FFF2-40B4-BE49-F238E27FC236}">
                  <a16:creationId xmlns:a16="http://schemas.microsoft.com/office/drawing/2014/main" id="{6AAF73CA-1580-4CA7-91D6-54A34EA54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6760" y="6081567"/>
              <a:ext cx="464738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2" name="Connettore diritto 31">
              <a:extLst>
                <a:ext uri="{FF2B5EF4-FFF2-40B4-BE49-F238E27FC236}">
                  <a16:creationId xmlns:a16="http://schemas.microsoft.com/office/drawing/2014/main" id="{92D897A5-E315-4F40-9068-D25DEBDB1A59}"/>
                </a:ext>
              </a:extLst>
            </p:cNvPr>
            <p:cNvCxnSpPr/>
            <p:nvPr/>
          </p:nvCxnSpPr>
          <p:spPr>
            <a:xfrm>
              <a:off x="6063593" y="580827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Rectangle 1">
              <a:extLst>
                <a:ext uri="{FF2B5EF4-FFF2-40B4-BE49-F238E27FC236}">
                  <a16:creationId xmlns:a16="http://schemas.microsoft.com/office/drawing/2014/main" id="{95F2A484-2E49-48A1-9DB6-E0107E94B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1305" y="6081567"/>
              <a:ext cx="45911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Rectangle 1">
              <a:extLst>
                <a:ext uri="{FF2B5EF4-FFF2-40B4-BE49-F238E27FC236}">
                  <a16:creationId xmlns:a16="http://schemas.microsoft.com/office/drawing/2014/main" id="{B543D987-4512-4AD4-B988-7672B54F0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8201" y="6081566"/>
              <a:ext cx="495491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Rectangle 1">
              <a:extLst>
                <a:ext uri="{FF2B5EF4-FFF2-40B4-BE49-F238E27FC236}">
                  <a16:creationId xmlns:a16="http://schemas.microsoft.com/office/drawing/2014/main" id="{9BC81F1C-570D-4E58-813B-9F988C60E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2788" y="6455479"/>
              <a:ext cx="2924849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 (s)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5" name="Connettore diritto 32">
              <a:extLst>
                <a:ext uri="{FF2B5EF4-FFF2-40B4-BE49-F238E27FC236}">
                  <a16:creationId xmlns:a16="http://schemas.microsoft.com/office/drawing/2014/main" id="{27C4499E-173B-461E-A90D-B4526B14E694}"/>
                </a:ext>
              </a:extLst>
            </p:cNvPr>
            <p:cNvCxnSpPr/>
            <p:nvPr/>
          </p:nvCxnSpPr>
          <p:spPr>
            <a:xfrm>
              <a:off x="7639370" y="580192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1">
              <a:extLst>
                <a:ext uri="{FF2B5EF4-FFF2-40B4-BE49-F238E27FC236}">
                  <a16:creationId xmlns:a16="http://schemas.microsoft.com/office/drawing/2014/main" id="{B71BFB16-D035-41F5-9063-E8211267D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2355" y="6075217"/>
              <a:ext cx="45911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7" name="Connettore diritto 32">
              <a:extLst>
                <a:ext uri="{FF2B5EF4-FFF2-40B4-BE49-F238E27FC236}">
                  <a16:creationId xmlns:a16="http://schemas.microsoft.com/office/drawing/2014/main" id="{1CCF2029-6B86-44CB-A2A1-722A12F40F54}"/>
                </a:ext>
              </a:extLst>
            </p:cNvPr>
            <p:cNvCxnSpPr/>
            <p:nvPr/>
          </p:nvCxnSpPr>
          <p:spPr>
            <a:xfrm>
              <a:off x="8414070" y="580192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1">
              <a:extLst>
                <a:ext uri="{FF2B5EF4-FFF2-40B4-BE49-F238E27FC236}">
                  <a16:creationId xmlns:a16="http://schemas.microsoft.com/office/drawing/2014/main" id="{ABD5F537-F69D-4776-9950-57F399039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055" y="6075217"/>
              <a:ext cx="45911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9" name="Connettore diritto 32">
              <a:extLst>
                <a:ext uri="{FF2B5EF4-FFF2-40B4-BE49-F238E27FC236}">
                  <a16:creationId xmlns:a16="http://schemas.microsoft.com/office/drawing/2014/main" id="{EFC31B5F-05F6-4A79-9377-5662EFB98E75}"/>
                </a:ext>
              </a:extLst>
            </p:cNvPr>
            <p:cNvCxnSpPr/>
            <p:nvPr/>
          </p:nvCxnSpPr>
          <p:spPr>
            <a:xfrm>
              <a:off x="9188770" y="5801927"/>
              <a:ext cx="0" cy="1872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1">
              <a:extLst>
                <a:ext uri="{FF2B5EF4-FFF2-40B4-BE49-F238E27FC236}">
                  <a16:creationId xmlns:a16="http://schemas.microsoft.com/office/drawing/2014/main" id="{A4A62ABA-FF63-4EC4-BDDF-DBB3DD512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755" y="6075217"/>
              <a:ext cx="45911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alt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1DEACF9-0D7A-436A-BA44-1DE785E546EE}"/>
              </a:ext>
            </a:extLst>
          </p:cNvPr>
          <p:cNvGrpSpPr/>
          <p:nvPr/>
        </p:nvGrpSpPr>
        <p:grpSpPr>
          <a:xfrm>
            <a:off x="2126148" y="3545678"/>
            <a:ext cx="420401" cy="155575"/>
            <a:chOff x="1753680" y="3511550"/>
            <a:chExt cx="420401" cy="155575"/>
          </a:xfrm>
          <a:solidFill>
            <a:srgbClr val="0066FF"/>
          </a:solidFill>
        </p:grpSpPr>
        <p:sp>
          <p:nvSpPr>
            <p:cNvPr id="82" name="Freeform 55">
              <a:extLst>
                <a:ext uri="{FF2B5EF4-FFF2-40B4-BE49-F238E27FC236}">
                  <a16:creationId xmlns:a16="http://schemas.microsoft.com/office/drawing/2014/main" id="{50179864-4478-4C91-8A4E-CF7981480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680" y="3557588"/>
              <a:ext cx="282575" cy="109537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5">
                  <a:moveTo>
                    <a:pt x="0" y="0"/>
                  </a:moveTo>
                  <a:lnTo>
                    <a:pt x="0" y="39"/>
                  </a:lnTo>
                  <a:cubicBezTo>
                    <a:pt x="6" y="50"/>
                    <a:pt x="22" y="60"/>
                    <a:pt x="37" y="66"/>
                  </a:cubicBezTo>
                  <a:cubicBezTo>
                    <a:pt x="52" y="72"/>
                    <a:pt x="71" y="75"/>
                    <a:pt x="88" y="75"/>
                  </a:cubicBezTo>
                  <a:cubicBezTo>
                    <a:pt x="105" y="75"/>
                    <a:pt x="127" y="72"/>
                    <a:pt x="142" y="66"/>
                  </a:cubicBezTo>
                  <a:cubicBezTo>
                    <a:pt x="157" y="60"/>
                    <a:pt x="172" y="48"/>
                    <a:pt x="178" y="38"/>
                  </a:cubicBezTo>
                  <a:lnTo>
                    <a:pt x="178" y="6"/>
                  </a:lnTo>
                  <a:cubicBezTo>
                    <a:pt x="172" y="5"/>
                    <a:pt x="156" y="25"/>
                    <a:pt x="141" y="30"/>
                  </a:cubicBezTo>
                  <a:cubicBezTo>
                    <a:pt x="126" y="35"/>
                    <a:pt x="107" y="39"/>
                    <a:pt x="88" y="38"/>
                  </a:cubicBezTo>
                  <a:cubicBezTo>
                    <a:pt x="69" y="37"/>
                    <a:pt x="43" y="30"/>
                    <a:pt x="28" y="24"/>
                  </a:cubicBezTo>
                  <a:cubicBezTo>
                    <a:pt x="13" y="18"/>
                    <a:pt x="6" y="5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58">
              <a:extLst>
                <a:ext uri="{FF2B5EF4-FFF2-40B4-BE49-F238E27FC236}">
                  <a16:creationId xmlns:a16="http://schemas.microsoft.com/office/drawing/2014/main" id="{4F61551C-F180-4C35-9F5F-F64FC5F37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7ED156A-676B-4F03-81C5-F2CE8E02E48C}"/>
              </a:ext>
            </a:extLst>
          </p:cNvPr>
          <p:cNvGrpSpPr/>
          <p:nvPr/>
        </p:nvGrpSpPr>
        <p:grpSpPr>
          <a:xfrm>
            <a:off x="2130911" y="3547270"/>
            <a:ext cx="420401" cy="155575"/>
            <a:chOff x="1753680" y="3511550"/>
            <a:chExt cx="420401" cy="155575"/>
          </a:xfrm>
          <a:solidFill>
            <a:srgbClr val="0066FF"/>
          </a:solidFill>
        </p:grpSpPr>
        <p:sp>
          <p:nvSpPr>
            <p:cNvPr id="89" name="Freeform 55">
              <a:extLst>
                <a:ext uri="{FF2B5EF4-FFF2-40B4-BE49-F238E27FC236}">
                  <a16:creationId xmlns:a16="http://schemas.microsoft.com/office/drawing/2014/main" id="{1A37266C-5BCB-4C97-B8A0-2A53ECF8F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680" y="3557588"/>
              <a:ext cx="282575" cy="109537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8" h="75">
                  <a:moveTo>
                    <a:pt x="0" y="0"/>
                  </a:moveTo>
                  <a:lnTo>
                    <a:pt x="0" y="39"/>
                  </a:lnTo>
                  <a:cubicBezTo>
                    <a:pt x="6" y="50"/>
                    <a:pt x="22" y="60"/>
                    <a:pt x="37" y="66"/>
                  </a:cubicBezTo>
                  <a:cubicBezTo>
                    <a:pt x="52" y="72"/>
                    <a:pt x="71" y="75"/>
                    <a:pt x="88" y="75"/>
                  </a:cubicBezTo>
                  <a:cubicBezTo>
                    <a:pt x="105" y="75"/>
                    <a:pt x="127" y="72"/>
                    <a:pt x="142" y="66"/>
                  </a:cubicBezTo>
                  <a:cubicBezTo>
                    <a:pt x="157" y="60"/>
                    <a:pt x="172" y="48"/>
                    <a:pt x="178" y="38"/>
                  </a:cubicBezTo>
                  <a:lnTo>
                    <a:pt x="178" y="6"/>
                  </a:lnTo>
                  <a:cubicBezTo>
                    <a:pt x="172" y="5"/>
                    <a:pt x="156" y="25"/>
                    <a:pt x="141" y="30"/>
                  </a:cubicBezTo>
                  <a:cubicBezTo>
                    <a:pt x="126" y="35"/>
                    <a:pt x="107" y="39"/>
                    <a:pt x="88" y="38"/>
                  </a:cubicBezTo>
                  <a:cubicBezTo>
                    <a:pt x="69" y="37"/>
                    <a:pt x="43" y="30"/>
                    <a:pt x="28" y="24"/>
                  </a:cubicBezTo>
                  <a:cubicBezTo>
                    <a:pt x="13" y="18"/>
                    <a:pt x="6" y="5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58">
              <a:extLst>
                <a:ext uri="{FF2B5EF4-FFF2-40B4-BE49-F238E27FC236}">
                  <a16:creationId xmlns:a16="http://schemas.microsoft.com/office/drawing/2014/main" id="{36049D23-CFC6-4717-B502-8E94DF9D1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8AEC0D3-AFCD-420A-AE57-7ABC97716703}"/>
              </a:ext>
            </a:extLst>
          </p:cNvPr>
          <p:cNvGrpSpPr/>
          <p:nvPr/>
        </p:nvGrpSpPr>
        <p:grpSpPr>
          <a:xfrm flipH="1">
            <a:off x="1835649" y="3517103"/>
            <a:ext cx="280687" cy="157673"/>
            <a:chOff x="1893394" y="3511550"/>
            <a:chExt cx="280687" cy="157673"/>
          </a:xfrm>
          <a:solidFill>
            <a:srgbClr val="0066FF"/>
          </a:solidFill>
        </p:grpSpPr>
        <p:sp>
          <p:nvSpPr>
            <p:cNvPr id="98" name="Freeform 55">
              <a:extLst>
                <a:ext uri="{FF2B5EF4-FFF2-40B4-BE49-F238E27FC236}">
                  <a16:creationId xmlns:a16="http://schemas.microsoft.com/office/drawing/2014/main" id="{6E3D0DAB-096C-4812-8F27-644A00498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3394" y="3566297"/>
              <a:ext cx="142862" cy="102926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  <a:gd name="connsiteX0" fmla="*/ 0 w 10000"/>
                <a:gd name="connsiteY0" fmla="*/ 0 h 10000"/>
                <a:gd name="connsiteX1" fmla="*/ 2079 w 10000"/>
                <a:gd name="connsiteY1" fmla="*/ 8800 h 10000"/>
                <a:gd name="connsiteX2" fmla="*/ 4944 w 10000"/>
                <a:gd name="connsiteY2" fmla="*/ 10000 h 10000"/>
                <a:gd name="connsiteX3" fmla="*/ 7978 w 10000"/>
                <a:gd name="connsiteY3" fmla="*/ 8800 h 10000"/>
                <a:gd name="connsiteX4" fmla="*/ 10000 w 10000"/>
                <a:gd name="connsiteY4" fmla="*/ 5067 h 10000"/>
                <a:gd name="connsiteX5" fmla="*/ 10000 w 10000"/>
                <a:gd name="connsiteY5" fmla="*/ 800 h 10000"/>
                <a:gd name="connsiteX6" fmla="*/ 7921 w 10000"/>
                <a:gd name="connsiteY6" fmla="*/ 4000 h 10000"/>
                <a:gd name="connsiteX7" fmla="*/ 4944 w 10000"/>
                <a:gd name="connsiteY7" fmla="*/ 5067 h 10000"/>
                <a:gd name="connsiteX8" fmla="*/ 1573 w 10000"/>
                <a:gd name="connsiteY8" fmla="*/ 3200 h 10000"/>
                <a:gd name="connsiteX9" fmla="*/ 0 w 10000"/>
                <a:gd name="connsiteY9" fmla="*/ 0 h 10000"/>
                <a:gd name="connsiteX0" fmla="*/ 208 w 8635"/>
                <a:gd name="connsiteY0" fmla="*/ 2405 h 9205"/>
                <a:gd name="connsiteX1" fmla="*/ 714 w 8635"/>
                <a:gd name="connsiteY1" fmla="*/ 8005 h 9205"/>
                <a:gd name="connsiteX2" fmla="*/ 3579 w 8635"/>
                <a:gd name="connsiteY2" fmla="*/ 9205 h 9205"/>
                <a:gd name="connsiteX3" fmla="*/ 6613 w 8635"/>
                <a:gd name="connsiteY3" fmla="*/ 8005 h 9205"/>
                <a:gd name="connsiteX4" fmla="*/ 8635 w 8635"/>
                <a:gd name="connsiteY4" fmla="*/ 4272 h 9205"/>
                <a:gd name="connsiteX5" fmla="*/ 8635 w 8635"/>
                <a:gd name="connsiteY5" fmla="*/ 5 h 9205"/>
                <a:gd name="connsiteX6" fmla="*/ 6556 w 8635"/>
                <a:gd name="connsiteY6" fmla="*/ 3205 h 9205"/>
                <a:gd name="connsiteX7" fmla="*/ 3579 w 8635"/>
                <a:gd name="connsiteY7" fmla="*/ 4272 h 9205"/>
                <a:gd name="connsiteX8" fmla="*/ 208 w 8635"/>
                <a:gd name="connsiteY8" fmla="*/ 2405 h 9205"/>
                <a:gd name="connsiteX0" fmla="*/ 3318 w 9173"/>
                <a:gd name="connsiteY0" fmla="*/ 4641 h 10000"/>
                <a:gd name="connsiteX1" fmla="*/ 0 w 9173"/>
                <a:gd name="connsiteY1" fmla="*/ 8696 h 10000"/>
                <a:gd name="connsiteX2" fmla="*/ 3318 w 9173"/>
                <a:gd name="connsiteY2" fmla="*/ 10000 h 10000"/>
                <a:gd name="connsiteX3" fmla="*/ 6831 w 9173"/>
                <a:gd name="connsiteY3" fmla="*/ 8696 h 10000"/>
                <a:gd name="connsiteX4" fmla="*/ 9173 w 9173"/>
                <a:gd name="connsiteY4" fmla="*/ 4641 h 10000"/>
                <a:gd name="connsiteX5" fmla="*/ 9173 w 9173"/>
                <a:gd name="connsiteY5" fmla="*/ 5 h 10000"/>
                <a:gd name="connsiteX6" fmla="*/ 6765 w 9173"/>
                <a:gd name="connsiteY6" fmla="*/ 3482 h 10000"/>
                <a:gd name="connsiteX7" fmla="*/ 3318 w 9173"/>
                <a:gd name="connsiteY7" fmla="*/ 4641 h 10000"/>
                <a:gd name="connsiteX0" fmla="*/ 475 w 6858"/>
                <a:gd name="connsiteY0" fmla="*/ 4641 h 10208"/>
                <a:gd name="connsiteX1" fmla="*/ 475 w 6858"/>
                <a:gd name="connsiteY1" fmla="*/ 10000 h 10208"/>
                <a:gd name="connsiteX2" fmla="*/ 4305 w 6858"/>
                <a:gd name="connsiteY2" fmla="*/ 8696 h 10208"/>
                <a:gd name="connsiteX3" fmla="*/ 6858 w 6858"/>
                <a:gd name="connsiteY3" fmla="*/ 4641 h 10208"/>
                <a:gd name="connsiteX4" fmla="*/ 6858 w 6858"/>
                <a:gd name="connsiteY4" fmla="*/ 5 h 10208"/>
                <a:gd name="connsiteX5" fmla="*/ 4233 w 6858"/>
                <a:gd name="connsiteY5" fmla="*/ 3482 h 10208"/>
                <a:gd name="connsiteX6" fmla="*/ 475 w 6858"/>
                <a:gd name="connsiteY6" fmla="*/ 4641 h 10208"/>
                <a:gd name="connsiteX0" fmla="*/ 0 w 9307"/>
                <a:gd name="connsiteY0" fmla="*/ 4546 h 10000"/>
                <a:gd name="connsiteX1" fmla="*/ 0 w 9307"/>
                <a:gd name="connsiteY1" fmla="*/ 9796 h 10000"/>
                <a:gd name="connsiteX2" fmla="*/ 5584 w 9307"/>
                <a:gd name="connsiteY2" fmla="*/ 8519 h 10000"/>
                <a:gd name="connsiteX3" fmla="*/ 9307 w 9307"/>
                <a:gd name="connsiteY3" fmla="*/ 4546 h 10000"/>
                <a:gd name="connsiteX4" fmla="*/ 9307 w 9307"/>
                <a:gd name="connsiteY4" fmla="*/ 5 h 10000"/>
                <a:gd name="connsiteX5" fmla="*/ 5479 w 9307"/>
                <a:gd name="connsiteY5" fmla="*/ 3411 h 10000"/>
                <a:gd name="connsiteX6" fmla="*/ 0 w 9307"/>
                <a:gd name="connsiteY6" fmla="*/ 454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07" h="10000">
                  <a:moveTo>
                    <a:pt x="0" y="4546"/>
                  </a:moveTo>
                  <a:lnTo>
                    <a:pt x="0" y="9796"/>
                  </a:lnTo>
                  <a:cubicBezTo>
                    <a:pt x="930" y="10458"/>
                    <a:pt x="4033" y="9370"/>
                    <a:pt x="5584" y="8519"/>
                  </a:cubicBezTo>
                  <a:cubicBezTo>
                    <a:pt x="7134" y="7668"/>
                    <a:pt x="8687" y="5965"/>
                    <a:pt x="9307" y="4546"/>
                  </a:cubicBezTo>
                  <a:lnTo>
                    <a:pt x="9307" y="5"/>
                  </a:lnTo>
                  <a:cubicBezTo>
                    <a:pt x="8687" y="-136"/>
                    <a:pt x="7032" y="2701"/>
                    <a:pt x="5479" y="3411"/>
                  </a:cubicBezTo>
                  <a:cubicBezTo>
                    <a:pt x="3929" y="4120"/>
                    <a:pt x="1792" y="3695"/>
                    <a:pt x="0" y="4546"/>
                  </a:cubicBezTo>
                  <a:close/>
                </a:path>
              </a:pathLst>
            </a:custGeom>
            <a:grp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58">
              <a:extLst>
                <a:ext uri="{FF2B5EF4-FFF2-40B4-BE49-F238E27FC236}">
                  <a16:creationId xmlns:a16="http://schemas.microsoft.com/office/drawing/2014/main" id="{D331E8D3-C711-429B-A1B8-13C8D3BAA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79E64766-4621-485A-9812-47803C7AD54B}"/>
              </a:ext>
            </a:extLst>
          </p:cNvPr>
          <p:cNvGrpSpPr/>
          <p:nvPr/>
        </p:nvGrpSpPr>
        <p:grpSpPr>
          <a:xfrm flipH="1">
            <a:off x="1838031" y="3521080"/>
            <a:ext cx="280699" cy="157677"/>
            <a:chOff x="1893382" y="3511550"/>
            <a:chExt cx="280699" cy="157677"/>
          </a:xfrm>
          <a:solidFill>
            <a:srgbClr val="0066FF"/>
          </a:solidFill>
        </p:grpSpPr>
        <p:sp>
          <p:nvSpPr>
            <p:cNvPr id="101" name="Freeform 55">
              <a:extLst>
                <a:ext uri="{FF2B5EF4-FFF2-40B4-BE49-F238E27FC236}">
                  <a16:creationId xmlns:a16="http://schemas.microsoft.com/office/drawing/2014/main" id="{094B0059-6D51-44A1-883E-CF0C20196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3382" y="3566296"/>
              <a:ext cx="142873" cy="102931"/>
            </a:xfrm>
            <a:custGeom>
              <a:avLst/>
              <a:gdLst>
                <a:gd name="T0" fmla="*/ 0 w 178"/>
                <a:gd name="T1" fmla="*/ 0 h 75"/>
                <a:gd name="T2" fmla="*/ 0 w 178"/>
                <a:gd name="T3" fmla="*/ 116 h 75"/>
                <a:gd name="T4" fmla="*/ 37 w 178"/>
                <a:gd name="T5" fmla="*/ 201 h 75"/>
                <a:gd name="T6" fmla="*/ 88 w 178"/>
                <a:gd name="T7" fmla="*/ 228 h 75"/>
                <a:gd name="T8" fmla="*/ 142 w 178"/>
                <a:gd name="T9" fmla="*/ 201 h 75"/>
                <a:gd name="T10" fmla="*/ 178 w 178"/>
                <a:gd name="T11" fmla="*/ 115 h 75"/>
                <a:gd name="T12" fmla="*/ 178 w 178"/>
                <a:gd name="T13" fmla="*/ 20 h 75"/>
                <a:gd name="T14" fmla="*/ 141 w 178"/>
                <a:gd name="T15" fmla="*/ 92 h 75"/>
                <a:gd name="T16" fmla="*/ 88 w 178"/>
                <a:gd name="T17" fmla="*/ 115 h 75"/>
                <a:gd name="T18" fmla="*/ 28 w 178"/>
                <a:gd name="T19" fmla="*/ 73 h 75"/>
                <a:gd name="T20" fmla="*/ 0 w 178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8"/>
                <a:gd name="T34" fmla="*/ 0 h 75"/>
                <a:gd name="T35" fmla="*/ 178 w 178"/>
                <a:gd name="T36" fmla="*/ 75 h 75"/>
                <a:gd name="connsiteX0" fmla="*/ 0 w 10000"/>
                <a:gd name="connsiteY0" fmla="*/ 0 h 10000"/>
                <a:gd name="connsiteX1" fmla="*/ 2079 w 10000"/>
                <a:gd name="connsiteY1" fmla="*/ 8800 h 10000"/>
                <a:gd name="connsiteX2" fmla="*/ 4944 w 10000"/>
                <a:gd name="connsiteY2" fmla="*/ 10000 h 10000"/>
                <a:gd name="connsiteX3" fmla="*/ 7978 w 10000"/>
                <a:gd name="connsiteY3" fmla="*/ 8800 h 10000"/>
                <a:gd name="connsiteX4" fmla="*/ 10000 w 10000"/>
                <a:gd name="connsiteY4" fmla="*/ 5067 h 10000"/>
                <a:gd name="connsiteX5" fmla="*/ 10000 w 10000"/>
                <a:gd name="connsiteY5" fmla="*/ 800 h 10000"/>
                <a:gd name="connsiteX6" fmla="*/ 7921 w 10000"/>
                <a:gd name="connsiteY6" fmla="*/ 4000 h 10000"/>
                <a:gd name="connsiteX7" fmla="*/ 4944 w 10000"/>
                <a:gd name="connsiteY7" fmla="*/ 5067 h 10000"/>
                <a:gd name="connsiteX8" fmla="*/ 1573 w 10000"/>
                <a:gd name="connsiteY8" fmla="*/ 3200 h 10000"/>
                <a:gd name="connsiteX9" fmla="*/ 0 w 10000"/>
                <a:gd name="connsiteY9" fmla="*/ 0 h 10000"/>
                <a:gd name="connsiteX0" fmla="*/ 0 w 10000"/>
                <a:gd name="connsiteY0" fmla="*/ 0 h 10000"/>
                <a:gd name="connsiteX1" fmla="*/ 4944 w 10000"/>
                <a:gd name="connsiteY1" fmla="*/ 10000 h 10000"/>
                <a:gd name="connsiteX2" fmla="*/ 7978 w 10000"/>
                <a:gd name="connsiteY2" fmla="*/ 8800 h 10000"/>
                <a:gd name="connsiteX3" fmla="*/ 10000 w 10000"/>
                <a:gd name="connsiteY3" fmla="*/ 5067 h 10000"/>
                <a:gd name="connsiteX4" fmla="*/ 10000 w 10000"/>
                <a:gd name="connsiteY4" fmla="*/ 800 h 10000"/>
                <a:gd name="connsiteX5" fmla="*/ 7921 w 10000"/>
                <a:gd name="connsiteY5" fmla="*/ 4000 h 10000"/>
                <a:gd name="connsiteX6" fmla="*/ 4944 w 10000"/>
                <a:gd name="connsiteY6" fmla="*/ 5067 h 10000"/>
                <a:gd name="connsiteX7" fmla="*/ 1573 w 10000"/>
                <a:gd name="connsiteY7" fmla="*/ 3200 h 10000"/>
                <a:gd name="connsiteX8" fmla="*/ 0 w 10000"/>
                <a:gd name="connsiteY8" fmla="*/ 0 h 10000"/>
                <a:gd name="connsiteX0" fmla="*/ 0 w 10000"/>
                <a:gd name="connsiteY0" fmla="*/ 87 h 10087"/>
                <a:gd name="connsiteX1" fmla="*/ 4944 w 10000"/>
                <a:gd name="connsiteY1" fmla="*/ 10087 h 10087"/>
                <a:gd name="connsiteX2" fmla="*/ 7978 w 10000"/>
                <a:gd name="connsiteY2" fmla="*/ 8887 h 10087"/>
                <a:gd name="connsiteX3" fmla="*/ 10000 w 10000"/>
                <a:gd name="connsiteY3" fmla="*/ 5154 h 10087"/>
                <a:gd name="connsiteX4" fmla="*/ 10000 w 10000"/>
                <a:gd name="connsiteY4" fmla="*/ 887 h 10087"/>
                <a:gd name="connsiteX5" fmla="*/ 7921 w 10000"/>
                <a:gd name="connsiteY5" fmla="*/ 4087 h 10087"/>
                <a:gd name="connsiteX6" fmla="*/ 4944 w 10000"/>
                <a:gd name="connsiteY6" fmla="*/ 5154 h 10087"/>
                <a:gd name="connsiteX7" fmla="*/ 0 w 10000"/>
                <a:gd name="connsiteY7" fmla="*/ 87 h 10087"/>
                <a:gd name="connsiteX0" fmla="*/ 376 w 5432"/>
                <a:gd name="connsiteY0" fmla="*/ 4272 h 9396"/>
                <a:gd name="connsiteX1" fmla="*/ 376 w 5432"/>
                <a:gd name="connsiteY1" fmla="*/ 9205 h 9396"/>
                <a:gd name="connsiteX2" fmla="*/ 3410 w 5432"/>
                <a:gd name="connsiteY2" fmla="*/ 8005 h 9396"/>
                <a:gd name="connsiteX3" fmla="*/ 5432 w 5432"/>
                <a:gd name="connsiteY3" fmla="*/ 4272 h 9396"/>
                <a:gd name="connsiteX4" fmla="*/ 5432 w 5432"/>
                <a:gd name="connsiteY4" fmla="*/ 5 h 9396"/>
                <a:gd name="connsiteX5" fmla="*/ 3353 w 5432"/>
                <a:gd name="connsiteY5" fmla="*/ 3205 h 9396"/>
                <a:gd name="connsiteX6" fmla="*/ 376 w 5432"/>
                <a:gd name="connsiteY6" fmla="*/ 4272 h 9396"/>
                <a:gd name="connsiteX0" fmla="*/ 0 w 9308"/>
                <a:gd name="connsiteY0" fmla="*/ 4547 h 10001"/>
                <a:gd name="connsiteX1" fmla="*/ 0 w 9308"/>
                <a:gd name="connsiteY1" fmla="*/ 9797 h 10001"/>
                <a:gd name="connsiteX2" fmla="*/ 5586 w 9308"/>
                <a:gd name="connsiteY2" fmla="*/ 8520 h 10001"/>
                <a:gd name="connsiteX3" fmla="*/ 9308 w 9308"/>
                <a:gd name="connsiteY3" fmla="*/ 4547 h 10001"/>
                <a:gd name="connsiteX4" fmla="*/ 9308 w 9308"/>
                <a:gd name="connsiteY4" fmla="*/ 5 h 10001"/>
                <a:gd name="connsiteX5" fmla="*/ 5481 w 9308"/>
                <a:gd name="connsiteY5" fmla="*/ 3411 h 10001"/>
                <a:gd name="connsiteX6" fmla="*/ 0 w 9308"/>
                <a:gd name="connsiteY6" fmla="*/ 4547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08" h="10001">
                  <a:moveTo>
                    <a:pt x="0" y="4547"/>
                  </a:moveTo>
                  <a:lnTo>
                    <a:pt x="0" y="9797"/>
                  </a:lnTo>
                  <a:cubicBezTo>
                    <a:pt x="932" y="10459"/>
                    <a:pt x="4034" y="9371"/>
                    <a:pt x="5586" y="8520"/>
                  </a:cubicBezTo>
                  <a:cubicBezTo>
                    <a:pt x="7136" y="7668"/>
                    <a:pt x="8688" y="5965"/>
                    <a:pt x="9308" y="4547"/>
                  </a:cubicBezTo>
                  <a:lnTo>
                    <a:pt x="9308" y="5"/>
                  </a:lnTo>
                  <a:cubicBezTo>
                    <a:pt x="8688" y="-136"/>
                    <a:pt x="7033" y="2701"/>
                    <a:pt x="5481" y="3411"/>
                  </a:cubicBezTo>
                  <a:cubicBezTo>
                    <a:pt x="3931" y="4121"/>
                    <a:pt x="1964" y="4688"/>
                    <a:pt x="0" y="4547"/>
                  </a:cubicBezTo>
                  <a:close/>
                </a:path>
              </a:pathLst>
            </a:custGeom>
            <a:grp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58">
              <a:extLst>
                <a:ext uri="{FF2B5EF4-FFF2-40B4-BE49-F238E27FC236}">
                  <a16:creationId xmlns:a16="http://schemas.microsoft.com/office/drawing/2014/main" id="{76F7252E-EFDB-4633-85A2-01D40BADA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181" y="3511550"/>
              <a:ext cx="131900" cy="117475"/>
            </a:xfrm>
            <a:custGeom>
              <a:avLst/>
              <a:gdLst>
                <a:gd name="T0" fmla="*/ 2147483647 w 79"/>
                <a:gd name="T1" fmla="*/ 2147483647 h 74"/>
                <a:gd name="T2" fmla="*/ 2147483647 w 79"/>
                <a:gd name="T3" fmla="*/ 2147483647 h 74"/>
                <a:gd name="T4" fmla="*/ 2147483647 w 79"/>
                <a:gd name="T5" fmla="*/ 2147483647 h 74"/>
                <a:gd name="T6" fmla="*/ 2147483647 w 79"/>
                <a:gd name="T7" fmla="*/ 2147483647 h 74"/>
                <a:gd name="T8" fmla="*/ 2147483647 w 79"/>
                <a:gd name="T9" fmla="*/ 2147483647 h 74"/>
                <a:gd name="T10" fmla="*/ 0 w 79"/>
                <a:gd name="T11" fmla="*/ 2147483647 h 74"/>
                <a:gd name="T12" fmla="*/ 2147483647 w 79"/>
                <a:gd name="T13" fmla="*/ 2147483647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74"/>
                <a:gd name="T23" fmla="*/ 79 w 79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74">
                  <a:moveTo>
                    <a:pt x="1" y="70"/>
                  </a:moveTo>
                  <a:cubicBezTo>
                    <a:pt x="9" y="74"/>
                    <a:pt x="36" y="67"/>
                    <a:pt x="49" y="61"/>
                  </a:cubicBezTo>
                  <a:cubicBezTo>
                    <a:pt x="62" y="55"/>
                    <a:pt x="74" y="43"/>
                    <a:pt x="79" y="33"/>
                  </a:cubicBezTo>
                  <a:lnTo>
                    <a:pt x="79" y="1"/>
                  </a:lnTo>
                  <a:cubicBezTo>
                    <a:pt x="73" y="0"/>
                    <a:pt x="53" y="19"/>
                    <a:pt x="40" y="25"/>
                  </a:cubicBezTo>
                  <a:cubicBezTo>
                    <a:pt x="27" y="31"/>
                    <a:pt x="6" y="28"/>
                    <a:pt x="0" y="35"/>
                  </a:cubicBezTo>
                  <a:lnTo>
                    <a:pt x="1" y="70"/>
                  </a:lnTo>
                  <a:close/>
                </a:path>
              </a:pathLst>
            </a:custGeom>
            <a:grp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4" name="Text Box 4">
            <a:extLst>
              <a:ext uri="{FF2B5EF4-FFF2-40B4-BE49-F238E27FC236}">
                <a16:creationId xmlns:a16="http://schemas.microsoft.com/office/drawing/2014/main" id="{B8BCEB68-549E-4A48-BBCA-04975D286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887" y="1049728"/>
            <a:ext cx="526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MU1</a:t>
            </a:r>
          </a:p>
        </p:txBody>
      </p:sp>
      <p:sp>
        <p:nvSpPr>
          <p:cNvPr id="105" name="Text Box 4">
            <a:extLst>
              <a:ext uri="{FF2B5EF4-FFF2-40B4-BE49-F238E27FC236}">
                <a16:creationId xmlns:a16="http://schemas.microsoft.com/office/drawing/2014/main" id="{2DDDBB96-6BD8-454B-8AEF-E155161CF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742" y="2273547"/>
            <a:ext cx="526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pt-BR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MU2</a:t>
            </a:r>
          </a:p>
        </p:txBody>
      </p:sp>
    </p:spTree>
    <p:extLst>
      <p:ext uri="{BB962C8B-B14F-4D97-AF65-F5344CB8AC3E}">
        <p14:creationId xmlns:p14="http://schemas.microsoft.com/office/powerpoint/2010/main" val="350610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85185E-6 L -0.00013 0.32291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42" presetClass="pat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32268 L -0.00013 -7.40741E-7 " pathEditMode="relative" rAng="0" ptsTypes="AA">
                                      <p:cBhvr>
                                        <p:cTn id="15" dur="500" spd="-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6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path" presetSubtype="0" repeatCount="15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3.54167E-6 -0.32268 L -0.00013 -7.40741E-7 " pathEditMode="relative" rAng="0" ptsTypes="AA">
                                      <p:cBhvr>
                                        <p:cTn id="27" dur="500" spd="-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repeatCount="15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2.91667E-6 -3.7037E-6 L -0.00013 0.32292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repeatCount="15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8.33333E-7 -0.32269 L -0.00013 4.44444E-6 " pathEditMode="relative" rAng="0" ptsTypes="AA">
                                      <p:cBhvr>
                                        <p:cTn id="35" dur="500" spd="-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repeatCount="15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4.16667E-7 1.48148E-6 L -0.00013 0.32292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61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9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8AF9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95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9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8AF9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9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9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9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8AF9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9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95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9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8AF9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9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9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 rot="5152344">
            <a:off x="-147815" y="3594926"/>
            <a:ext cx="4313242" cy="70249"/>
          </a:xfrm>
          <a:prstGeom prst="rect">
            <a:avLst/>
          </a:prstGeom>
          <a:gradFill rotWithShape="1">
            <a:gsLst>
              <a:gs pos="0">
                <a:srgbClr val="E3BBD8"/>
              </a:gs>
              <a:gs pos="50000">
                <a:schemeClr val="bg1"/>
              </a:gs>
              <a:gs pos="100000">
                <a:srgbClr val="E3BBD8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 rot="5152344">
            <a:off x="729574" y="3429228"/>
            <a:ext cx="2564630" cy="266091"/>
          </a:xfrm>
          <a:prstGeom prst="ellipse">
            <a:avLst/>
          </a:prstGeom>
          <a:gradFill rotWithShape="1">
            <a:gsLst>
              <a:gs pos="0">
                <a:srgbClr val="FF9F9F"/>
              </a:gs>
              <a:gs pos="100000">
                <a:srgbClr val="EA5F48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49" name="Seta para baixo 48"/>
          <p:cNvSpPr/>
          <p:nvPr/>
        </p:nvSpPr>
        <p:spPr>
          <a:xfrm rot="21380976" flipV="1">
            <a:off x="1976367" y="4129648"/>
            <a:ext cx="249063" cy="1604975"/>
          </a:xfrm>
          <a:prstGeom prst="downArrow">
            <a:avLst>
              <a:gd name="adj1" fmla="val 23545"/>
              <a:gd name="adj2" fmla="val 127713"/>
            </a:avLst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6629" name="Título 1"/>
          <p:cNvSpPr>
            <a:spLocks noGrp="1"/>
          </p:cNvSpPr>
          <p:nvPr>
            <p:ph type="title"/>
          </p:nvPr>
        </p:nvSpPr>
        <p:spPr>
          <a:xfrm>
            <a:off x="3519826" y="631539"/>
            <a:ext cx="8229600" cy="1797219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Practical example on how muscle force may change during exercise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 rot="-5023736">
            <a:off x="-904502" y="3291536"/>
            <a:ext cx="4956482" cy="28312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50000">
                <a:srgbClr val="F6F8A6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grpSp>
        <p:nvGrpSpPr>
          <p:cNvPr id="2" name="Grupo 9"/>
          <p:cNvGrpSpPr>
            <a:grpSpLocks/>
          </p:cNvGrpSpPr>
          <p:nvPr/>
        </p:nvGrpSpPr>
        <p:grpSpPr bwMode="auto">
          <a:xfrm>
            <a:off x="813010" y="5164034"/>
            <a:ext cx="4766239" cy="776466"/>
            <a:chOff x="1953320" y="5242273"/>
            <a:chExt cx="5699125" cy="925512"/>
          </a:xfrm>
        </p:grpSpPr>
        <p:sp>
          <p:nvSpPr>
            <p:cNvPr id="26638" name="AutoShape 5"/>
            <p:cNvSpPr>
              <a:spLocks noChangeArrowheads="1"/>
            </p:cNvSpPr>
            <p:nvPr/>
          </p:nvSpPr>
          <p:spPr bwMode="auto">
            <a:xfrm>
              <a:off x="1953320" y="5859810"/>
              <a:ext cx="5041900" cy="28892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9933"/>
                </a:gs>
                <a:gs pos="50000">
                  <a:srgbClr val="F6F8A6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alibri" pitchFamily="34" charset="0"/>
              </a:endParaRPr>
            </a:p>
          </p:txBody>
        </p:sp>
        <p:grpSp>
          <p:nvGrpSpPr>
            <p:cNvPr id="26639" name="Grupo 44"/>
            <p:cNvGrpSpPr>
              <a:grpSpLocks/>
            </p:cNvGrpSpPr>
            <p:nvPr/>
          </p:nvGrpSpPr>
          <p:grpSpPr bwMode="auto">
            <a:xfrm>
              <a:off x="6560245" y="5242273"/>
              <a:ext cx="1092200" cy="925512"/>
              <a:chOff x="6515100" y="4611688"/>
              <a:chExt cx="1092200" cy="925512"/>
            </a:xfrm>
          </p:grpSpPr>
          <p:sp>
            <p:nvSpPr>
              <p:cNvPr id="26640" name="AutoShape 21"/>
              <p:cNvSpPr>
                <a:spLocks noChangeArrowheads="1"/>
              </p:cNvSpPr>
              <p:nvPr/>
            </p:nvSpPr>
            <p:spPr bwMode="auto">
              <a:xfrm>
                <a:off x="6515100" y="5118100"/>
                <a:ext cx="990600" cy="4191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  <p:sp>
            <p:nvSpPr>
              <p:cNvPr id="26641" name="AutoShape 22"/>
              <p:cNvSpPr>
                <a:spLocks noChangeArrowheads="1"/>
              </p:cNvSpPr>
              <p:nvPr/>
            </p:nvSpPr>
            <p:spPr bwMode="auto">
              <a:xfrm rot="-4260201">
                <a:off x="7212807" y="4831556"/>
                <a:ext cx="609600" cy="17938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  <p:sp>
            <p:nvSpPr>
              <p:cNvPr id="26642" name="AutoShape 23"/>
              <p:cNvSpPr>
                <a:spLocks noChangeArrowheads="1"/>
              </p:cNvSpPr>
              <p:nvPr/>
            </p:nvSpPr>
            <p:spPr bwMode="auto">
              <a:xfrm>
                <a:off x="7143750" y="4611688"/>
                <a:ext cx="400050" cy="19526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  <p:sp>
            <p:nvSpPr>
              <p:cNvPr id="26643" name="AutoShape 24"/>
              <p:cNvSpPr>
                <a:spLocks noChangeArrowheads="1"/>
              </p:cNvSpPr>
              <p:nvPr/>
            </p:nvSpPr>
            <p:spPr bwMode="auto">
              <a:xfrm rot="-2488063">
                <a:off x="6959600" y="4740275"/>
                <a:ext cx="304800" cy="18097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  <p:sp>
            <p:nvSpPr>
              <p:cNvPr id="26644" name="AutoShape 34"/>
              <p:cNvSpPr>
                <a:spLocks noChangeArrowheads="1"/>
              </p:cNvSpPr>
              <p:nvPr/>
            </p:nvSpPr>
            <p:spPr bwMode="auto">
              <a:xfrm rot="-4807650">
                <a:off x="6502401" y="4916487"/>
                <a:ext cx="304800" cy="18097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  <p:sp>
            <p:nvSpPr>
              <p:cNvPr id="26645" name="AutoShape 35"/>
              <p:cNvSpPr>
                <a:spLocks noChangeArrowheads="1"/>
              </p:cNvSpPr>
              <p:nvPr/>
            </p:nvSpPr>
            <p:spPr bwMode="auto">
              <a:xfrm rot="-2488063">
                <a:off x="6662738" y="4686300"/>
                <a:ext cx="304800" cy="18097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alibri" pitchFamily="34" charset="0"/>
                </a:endParaRPr>
              </a:p>
            </p:txBody>
          </p:sp>
        </p:grpSp>
      </p:grpSp>
      <p:sp>
        <p:nvSpPr>
          <p:cNvPr id="19" name="Elipse 18"/>
          <p:cNvSpPr/>
          <p:nvPr/>
        </p:nvSpPr>
        <p:spPr>
          <a:xfrm>
            <a:off x="4450112" y="4878952"/>
            <a:ext cx="1447540" cy="15113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3" name="Seta para baixo 22"/>
          <p:cNvSpPr/>
          <p:nvPr/>
        </p:nvSpPr>
        <p:spPr>
          <a:xfrm>
            <a:off x="5067131" y="5466908"/>
            <a:ext cx="251191" cy="1346848"/>
          </a:xfrm>
          <a:prstGeom prst="downArrow">
            <a:avLst>
              <a:gd name="adj1" fmla="val 23545"/>
              <a:gd name="adj2" fmla="val 127713"/>
            </a:avLst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5" name="Conector reto 24"/>
          <p:cNvCxnSpPr>
            <a:cxnSpLocks/>
          </p:cNvCxnSpPr>
          <p:nvPr/>
        </p:nvCxnSpPr>
        <p:spPr>
          <a:xfrm>
            <a:off x="1338781" y="2476858"/>
            <a:ext cx="0" cy="3684577"/>
          </a:xfrm>
          <a:prstGeom prst="line">
            <a:avLst/>
          </a:prstGeom>
          <a:ln w="349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cxnSpLocks/>
          </p:cNvCxnSpPr>
          <p:nvPr/>
        </p:nvCxnSpPr>
        <p:spPr>
          <a:xfrm>
            <a:off x="1347009" y="5649757"/>
            <a:ext cx="3814694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4976644" y="5385944"/>
            <a:ext cx="481094" cy="47254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6637" name="CaixaDeTexto 49"/>
          <p:cNvSpPr txBox="1">
            <a:spLocks noChangeArrowheads="1"/>
          </p:cNvSpPr>
          <p:nvPr/>
        </p:nvSpPr>
        <p:spPr bwMode="auto">
          <a:xfrm>
            <a:off x="7348473" y="3562273"/>
            <a:ext cx="35047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t-BR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moment changes with the sine of the elbow joint </a:t>
            </a:r>
            <a:r>
              <a:rPr lang="pt-BR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endParaRPr lang="pt-BR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5719623" y="604800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179590" y="4432119"/>
            <a:ext cx="222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force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666219" y="5247253"/>
            <a:ext cx="328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moment 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6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00023 L -0.03229 -0.1233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-61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</p:cBhvr>
                                      <p:by x="2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</p:cBhvr>
                                      <p:by x="10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autoRev="1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80000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00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4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117 -2.59259E-6 L -0.01992 -0.26203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5" y="-1310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0" dur="5000" fill="hold"/>
                                        <p:tgtEl>
                                          <p:spTgt spid="27"/>
                                        </p:tgtEl>
                                      </p:cBhvr>
                                      <p:by x="8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1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78 -0.00162 L 0.00299 -0.08009 C 0.00495 -0.0963 0.0026 -0.11945 -0.003 -0.14236 C -0.00899 -0.16852 -0.01719 -0.18843 -0.0237 -0.20093 L -0.06029 -0.2625 " pathEditMode="relative" rAng="20580000" ptsTypes="AAAAA">
                                      <p:cBhvr>
                                        <p:cTn id="2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3" y="-1361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1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221 -0.00093 L 0.00117 -0.07801 C 0.00078 -0.09421 -0.00195 -0.11667 -0.00625 -0.14143 C -0.01198 -0.16759 -0.01992 -0.18565 -0.02864 -0.19815 L -0.06198 -0.26018 " pathEditMode="relative" rAng="20580000" ptsTypes="AAAAA">
                                      <p:cBhvr>
                                        <p:cTn id="2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0" y="-1347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1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351 -0.00255 L -0.00039 -0.08588 C -0.00117 -0.09792 -0.0026 -0.12362 -0.00729 -0.14051 C -0.0125 -0.15973 -0.01966 -0.18635 -0.02604 -0.19514 L -0.06354 -0.26088 " pathEditMode="relative" rAng="0" ptsTypes="AAAAA">
                                      <p:cBhvr>
                                        <p:cTn id="2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2" y="-1291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8" dur="5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7" grpId="2" animBg="1"/>
      <p:bldP spid="49" grpId="0" animBg="1"/>
      <p:bldP spid="19" grpId="0" animBg="1"/>
      <p:bldP spid="23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to 23"/>
          <p:cNvCxnSpPr>
            <a:stCxn id="19" idx="3"/>
          </p:cNvCxnSpPr>
          <p:nvPr/>
        </p:nvCxnSpPr>
        <p:spPr>
          <a:xfrm rot="5400000" flipH="1">
            <a:off x="3645854" y="5340351"/>
            <a:ext cx="2001837" cy="195263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8"/>
          <p:cNvSpPr>
            <a:spLocks noChangeArrowheads="1"/>
          </p:cNvSpPr>
          <p:nvPr/>
        </p:nvSpPr>
        <p:spPr bwMode="auto">
          <a:xfrm rot="5152344">
            <a:off x="562928" y="2773363"/>
            <a:ext cx="3289300" cy="50800"/>
          </a:xfrm>
          <a:prstGeom prst="rect">
            <a:avLst/>
          </a:prstGeom>
          <a:gradFill rotWithShape="1">
            <a:gsLst>
              <a:gs pos="0">
                <a:srgbClr val="E3BBD8"/>
              </a:gs>
              <a:gs pos="50000">
                <a:schemeClr val="bg1"/>
              </a:gs>
              <a:gs pos="100000">
                <a:srgbClr val="E3BBD8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 rot="5152344">
            <a:off x="1236822" y="2899570"/>
            <a:ext cx="1955800" cy="198437"/>
          </a:xfrm>
          <a:prstGeom prst="ellipse">
            <a:avLst/>
          </a:prstGeom>
          <a:gradFill rotWithShape="1">
            <a:gsLst>
              <a:gs pos="0">
                <a:srgbClr val="FF9F9F"/>
              </a:gs>
              <a:gs pos="100000">
                <a:srgbClr val="EA5F48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9" name="Seta para baixo 48"/>
          <p:cNvSpPr/>
          <p:nvPr/>
        </p:nvSpPr>
        <p:spPr>
          <a:xfrm rot="21380976" flipV="1">
            <a:off x="2202816" y="3506789"/>
            <a:ext cx="214313" cy="892175"/>
          </a:xfrm>
          <a:prstGeom prst="downArrow">
            <a:avLst>
              <a:gd name="adj1" fmla="val 23545"/>
              <a:gd name="adj2" fmla="val 127713"/>
            </a:avLst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 rot="-5023736">
            <a:off x="-29210" y="2476500"/>
            <a:ext cx="3779838" cy="2111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33"/>
              </a:gs>
              <a:gs pos="50000">
                <a:srgbClr val="F6F8A6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grpSp>
        <p:nvGrpSpPr>
          <p:cNvPr id="2" name="Grupo 9"/>
          <p:cNvGrpSpPr>
            <a:grpSpLocks/>
          </p:cNvGrpSpPr>
          <p:nvPr/>
        </p:nvGrpSpPr>
        <p:grpSpPr bwMode="auto">
          <a:xfrm>
            <a:off x="1307466" y="4002089"/>
            <a:ext cx="3554413" cy="592137"/>
            <a:chOff x="1953320" y="5242273"/>
            <a:chExt cx="5699125" cy="925512"/>
          </a:xfrm>
        </p:grpSpPr>
        <p:sp>
          <p:nvSpPr>
            <p:cNvPr id="27670" name="AutoShape 5"/>
            <p:cNvSpPr>
              <a:spLocks noChangeArrowheads="1"/>
            </p:cNvSpPr>
            <p:nvPr/>
          </p:nvSpPr>
          <p:spPr bwMode="auto">
            <a:xfrm>
              <a:off x="1953320" y="5859810"/>
              <a:ext cx="5041900" cy="28892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9933"/>
                </a:gs>
                <a:gs pos="50000">
                  <a:srgbClr val="F6F8A6"/>
                </a:gs>
                <a:gs pos="100000">
                  <a:srgbClr val="FF993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27671" name="Grupo 44"/>
            <p:cNvGrpSpPr>
              <a:grpSpLocks/>
            </p:cNvGrpSpPr>
            <p:nvPr/>
          </p:nvGrpSpPr>
          <p:grpSpPr bwMode="auto">
            <a:xfrm>
              <a:off x="6560245" y="5242273"/>
              <a:ext cx="1092200" cy="925512"/>
              <a:chOff x="6515100" y="4611688"/>
              <a:chExt cx="1092200" cy="925512"/>
            </a:xfrm>
          </p:grpSpPr>
          <p:sp>
            <p:nvSpPr>
              <p:cNvPr id="27672" name="AutoShape 21"/>
              <p:cNvSpPr>
                <a:spLocks noChangeArrowheads="1"/>
              </p:cNvSpPr>
              <p:nvPr/>
            </p:nvSpPr>
            <p:spPr bwMode="auto">
              <a:xfrm>
                <a:off x="6515100" y="5118100"/>
                <a:ext cx="990600" cy="4191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27673" name="AutoShape 22"/>
              <p:cNvSpPr>
                <a:spLocks noChangeArrowheads="1"/>
              </p:cNvSpPr>
              <p:nvPr/>
            </p:nvSpPr>
            <p:spPr bwMode="auto">
              <a:xfrm rot="-4260201">
                <a:off x="7212807" y="4831556"/>
                <a:ext cx="609600" cy="17938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27674" name="AutoShape 23"/>
              <p:cNvSpPr>
                <a:spLocks noChangeArrowheads="1"/>
              </p:cNvSpPr>
              <p:nvPr/>
            </p:nvSpPr>
            <p:spPr bwMode="auto">
              <a:xfrm>
                <a:off x="7143750" y="4611688"/>
                <a:ext cx="400050" cy="19526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27675" name="AutoShape 24"/>
              <p:cNvSpPr>
                <a:spLocks noChangeArrowheads="1"/>
              </p:cNvSpPr>
              <p:nvPr/>
            </p:nvSpPr>
            <p:spPr bwMode="auto">
              <a:xfrm rot="-2488063">
                <a:off x="6959600" y="4740275"/>
                <a:ext cx="304800" cy="18097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27676" name="AutoShape 34"/>
              <p:cNvSpPr>
                <a:spLocks noChangeArrowheads="1"/>
              </p:cNvSpPr>
              <p:nvPr/>
            </p:nvSpPr>
            <p:spPr bwMode="auto">
              <a:xfrm rot="-4807650">
                <a:off x="6502401" y="4916487"/>
                <a:ext cx="304800" cy="18097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27677" name="AutoShape 35"/>
              <p:cNvSpPr>
                <a:spLocks noChangeArrowheads="1"/>
              </p:cNvSpPr>
              <p:nvPr/>
            </p:nvSpPr>
            <p:spPr bwMode="auto">
              <a:xfrm rot="-2488063">
                <a:off x="6662738" y="4686300"/>
                <a:ext cx="304800" cy="18097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6F8A6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</p:grpSp>
      <p:sp>
        <p:nvSpPr>
          <p:cNvPr id="23" name="Seta para baixo 22"/>
          <p:cNvSpPr/>
          <p:nvPr/>
        </p:nvSpPr>
        <p:spPr>
          <a:xfrm rot="21246683">
            <a:off x="4482468" y="4340227"/>
            <a:ext cx="185737" cy="1027113"/>
          </a:xfrm>
          <a:prstGeom prst="downArrow">
            <a:avLst>
              <a:gd name="adj1" fmla="val 23545"/>
              <a:gd name="adj2" fmla="val 127713"/>
            </a:avLst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5" name="Conector reto 24"/>
          <p:cNvCxnSpPr/>
          <p:nvPr/>
        </p:nvCxnSpPr>
        <p:spPr>
          <a:xfrm rot="5400000">
            <a:off x="266859" y="3620294"/>
            <a:ext cx="2808288" cy="0"/>
          </a:xfrm>
          <a:prstGeom prst="line">
            <a:avLst/>
          </a:prstGeom>
          <a:ln w="349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rot="16200000" flipV="1">
            <a:off x="4175285" y="4882358"/>
            <a:ext cx="2816225" cy="52387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>
            <a:cxnSpLocks/>
          </p:cNvCxnSpPr>
          <p:nvPr/>
        </p:nvCxnSpPr>
        <p:spPr>
          <a:xfrm rot="16200000" flipV="1">
            <a:off x="5130959" y="5018882"/>
            <a:ext cx="2814638" cy="53975"/>
          </a:xfrm>
          <a:prstGeom prst="line">
            <a:avLst/>
          </a:prstGeom>
          <a:ln w="254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35"/>
          <p:cNvGrpSpPr>
            <a:grpSpLocks/>
          </p:cNvGrpSpPr>
          <p:nvPr/>
        </p:nvGrpSpPr>
        <p:grpSpPr bwMode="auto">
          <a:xfrm>
            <a:off x="6133465" y="5805489"/>
            <a:ext cx="863600" cy="936625"/>
            <a:chOff x="5148064" y="5301208"/>
            <a:chExt cx="864096" cy="936104"/>
          </a:xfrm>
        </p:grpSpPr>
        <p:sp>
          <p:nvSpPr>
            <p:cNvPr id="35" name="Cilindro 34"/>
            <p:cNvSpPr/>
            <p:nvPr/>
          </p:nvSpPr>
          <p:spPr>
            <a:xfrm>
              <a:off x="5148064" y="5948548"/>
              <a:ext cx="864096" cy="2887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4" name="Cilindro 33"/>
            <p:cNvSpPr/>
            <p:nvPr/>
          </p:nvSpPr>
          <p:spPr>
            <a:xfrm>
              <a:off x="5148064" y="5732768"/>
              <a:ext cx="864096" cy="2887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" name="Cilindro 32"/>
            <p:cNvSpPr/>
            <p:nvPr/>
          </p:nvSpPr>
          <p:spPr>
            <a:xfrm>
              <a:off x="5148064" y="5516988"/>
              <a:ext cx="864096" cy="2887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" name="Cilindro 31"/>
            <p:cNvSpPr/>
            <p:nvPr/>
          </p:nvSpPr>
          <p:spPr>
            <a:xfrm>
              <a:off x="5148064" y="5301208"/>
              <a:ext cx="864096" cy="2887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19" name="Elipse 18"/>
          <p:cNvSpPr/>
          <p:nvPr/>
        </p:nvSpPr>
        <p:spPr>
          <a:xfrm>
            <a:off x="4587240" y="5516564"/>
            <a:ext cx="1079500" cy="108108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" name="Elipse 28"/>
          <p:cNvSpPr/>
          <p:nvPr/>
        </p:nvSpPr>
        <p:spPr>
          <a:xfrm>
            <a:off x="5498465" y="3213100"/>
            <a:ext cx="1081088" cy="10795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Elipse 27"/>
          <p:cNvSpPr/>
          <p:nvPr/>
        </p:nvSpPr>
        <p:spPr>
          <a:xfrm>
            <a:off x="4316418" y="4259264"/>
            <a:ext cx="360362" cy="3603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665" name="CaixaDeTexto 39"/>
          <p:cNvSpPr txBox="1">
            <a:spLocks noChangeArrowheads="1"/>
          </p:cNvSpPr>
          <p:nvPr/>
        </p:nvSpPr>
        <p:spPr bwMode="auto">
          <a:xfrm>
            <a:off x="7647211" y="3272091"/>
            <a:ext cx="397098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GB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relation to the dumbbell curl, here force demand is greater over a relatively greater range of motion.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717960" y="47844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2460288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force</a:t>
            </a:r>
          </a:p>
        </p:txBody>
      </p:sp>
      <p:sp>
        <p:nvSpPr>
          <p:cNvPr id="38" name="Título 1">
            <a:extLst>
              <a:ext uri="{FF2B5EF4-FFF2-40B4-BE49-F238E27FC236}">
                <a16:creationId xmlns:a16="http://schemas.microsoft.com/office/drawing/2014/main" id="{906FB6A5-CAFB-44E6-BF9A-6EEFD4308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628" y="233121"/>
            <a:ext cx="8203892" cy="2021077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GB" sz="4000">
                <a:latin typeface="Arial" panose="020B0604020202020204" pitchFamily="34" charset="0"/>
                <a:cs typeface="Arial" panose="020B0604020202020204" pitchFamily="34" charset="0"/>
              </a:rPr>
              <a:t>Practical example on how muscle work may change for the same movement, performed differently!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18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6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79167E-6 -3.7037E-7 L -0.03229 -0.1231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-61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</p:cBhvr>
                                      <p:by x="2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</p:cBhvr>
                                      <p:by x="10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autoRev="1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80000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0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1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78 0.00023 C -0.01042 -0.11482 -0.01745 -0.16713 -0.0349 -0.23079 " pathEditMode="relative" rAng="20580000" ptsTypes="AA">
                                      <p:cBhvr>
                                        <p:cTn id="1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" y="-1164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1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26 -2.22222E-6 C -0.01146 -0.14398 -0.03255 -0.19907 -0.04076 -0.22847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-1143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2" dur="5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26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8" dur="5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0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4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54167E-6 -7.40741E-7 L -0.00117 -0.21527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1050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2" dur="5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4" presetClass="pat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08333E-6 3.7037E-7 L 0.00299 -0.10972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548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480000">
                                      <p:cBhvr>
                                        <p:cTn id="3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64" presetClass="pat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08333E-7 -4.07407E-6 L -0.02227 -0.18819 " pathEditMode="relative" rAng="0" ptsTypes="AA">
                                      <p:cBhvr>
                                        <p:cTn id="3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0" y="-9421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" presetClass="emp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0" dur="5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0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4" presetClass="path" presetSubtype="0" repeatCount="indefinite" autoRev="1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125E-6 1.11111E-6 L -0.00716 -0.10787 " pathEditMode="relative" rAng="0" ptsTypes="AA">
                                      <p:cBhvr>
                                        <p:cTn id="42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-539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600000">
                                      <p:cBhvr>
                                        <p:cTn id="4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7" grpId="2" animBg="1"/>
      <p:bldP spid="49" grpId="0" animBg="1"/>
      <p:bldP spid="49" grpId="1" animBg="1"/>
      <p:bldP spid="23" grpId="0" animBg="1"/>
      <p:bldP spid="23" grpId="1" animBg="1"/>
      <p:bldP spid="19" grpId="0" animBg="1"/>
      <p:bldP spid="29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B571315C70134693A164DBABDF4AF3" ma:contentTypeVersion="16" ma:contentTypeDescription="Create a new document." ma:contentTypeScope="" ma:versionID="d2796b890890bde375546208cb3881f9">
  <xsd:schema xmlns:xsd="http://www.w3.org/2001/XMLSchema" xmlns:xs="http://www.w3.org/2001/XMLSchema" xmlns:p="http://schemas.microsoft.com/office/2006/metadata/properties" xmlns:ns2="02adff9a-d020-4030-870a-fe1c8817879b" xmlns:ns3="485ff4a7-c7ed-45bb-8c8d-cea6e7af63b2" targetNamespace="http://schemas.microsoft.com/office/2006/metadata/properties" ma:root="true" ma:fieldsID="ef90aef035fd4979fd99c0161856a243" ns2:_="" ns3:_="">
    <xsd:import namespace="02adff9a-d020-4030-870a-fe1c8817879b"/>
    <xsd:import namespace="485ff4a7-c7ed-45bb-8c8d-cea6e7af63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dff9a-d020-4030-870a-fe1c881787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69ac232-9de1-4ef7-a8d1-4fd88dbef106}" ma:internalName="TaxCatchAll" ma:showField="CatchAllData" ma:web="02adff9a-d020-4030-870a-fe1c881787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ff4a7-c7ed-45bb-8c8d-cea6e7af63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259d0b0-ad97-40f6-866f-9f1be2d4c8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2adff9a-d020-4030-870a-fe1c8817879b" xsi:nil="true"/>
    <lcf76f155ced4ddcb4097134ff3c332f xmlns="485ff4a7-c7ed-45bb-8c8d-cea6e7af63b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6245EE6-B5A4-4A72-9885-9BFBF91ED821}"/>
</file>

<file path=customXml/itemProps2.xml><?xml version="1.0" encoding="utf-8"?>
<ds:datastoreItem xmlns:ds="http://schemas.openxmlformats.org/officeDocument/2006/customXml" ds:itemID="{771E4E19-9C07-4A8B-8204-9A557B6C66B5}"/>
</file>

<file path=customXml/itemProps3.xml><?xml version="1.0" encoding="utf-8"?>
<ds:datastoreItem xmlns:ds="http://schemas.openxmlformats.org/officeDocument/2006/customXml" ds:itemID="{EBA01101-837A-4678-AB91-C97FDC6457C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615</Words>
  <Application>Microsoft Office PowerPoint</Application>
  <PresentationFormat>Widescreen</PresentationFormat>
  <Paragraphs>108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Practical example on how muscle force may change during exercise</vt:lpstr>
      <vt:lpstr>Practical example on how muscle work may change for the same movement, performed differently!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Taian Vieira</dc:creator>
  <cp:lastModifiedBy>Taian  Martins</cp:lastModifiedBy>
  <cp:revision>309</cp:revision>
  <dcterms:created xsi:type="dcterms:W3CDTF">2018-03-13T13:36:06Z</dcterms:created>
  <dcterms:modified xsi:type="dcterms:W3CDTF">2023-04-14T09:21:48Z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0x01010095B571315C70134693A164DBABDF4AF3</vt:lpwstr>
  </property>
</Properties>
</file>